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2"/>
  </p:notesMasterIdLst>
  <p:sldIdLst>
    <p:sldId id="256" r:id="rId2"/>
    <p:sldId id="291" r:id="rId3"/>
    <p:sldId id="275" r:id="rId4"/>
    <p:sldId id="286" r:id="rId5"/>
    <p:sldId id="266" r:id="rId6"/>
    <p:sldId id="265" r:id="rId7"/>
    <p:sldId id="267" r:id="rId8"/>
    <p:sldId id="269" r:id="rId9"/>
    <p:sldId id="292" r:id="rId10"/>
    <p:sldId id="294" r:id="rId11"/>
    <p:sldId id="263" r:id="rId12"/>
    <p:sldId id="273" r:id="rId13"/>
    <p:sldId id="262" r:id="rId14"/>
    <p:sldId id="295" r:id="rId15"/>
    <p:sldId id="272" r:id="rId16"/>
    <p:sldId id="296" r:id="rId17"/>
    <p:sldId id="297" r:id="rId18"/>
    <p:sldId id="298" r:id="rId19"/>
    <p:sldId id="300" r:id="rId20"/>
    <p:sldId id="301" r:id="rId21"/>
    <p:sldId id="302" r:id="rId22"/>
    <p:sldId id="303" r:id="rId23"/>
    <p:sldId id="304" r:id="rId24"/>
    <p:sldId id="288" r:id="rId25"/>
    <p:sldId id="305" r:id="rId26"/>
    <p:sldId id="306" r:id="rId27"/>
    <p:sldId id="307" r:id="rId28"/>
    <p:sldId id="285" r:id="rId29"/>
    <p:sldId id="261" r:id="rId30"/>
    <p:sldId id="25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7CA7CD"/>
    <a:srgbClr val="9C91A0"/>
    <a:srgbClr val="8F83A2"/>
    <a:srgbClr val="7678A6"/>
    <a:srgbClr val="6786AA"/>
    <a:srgbClr val="5BA2AF"/>
    <a:srgbClr val="7677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1"/>
    <p:restoredTop sz="94722"/>
  </p:normalViewPr>
  <p:slideViewPr>
    <p:cSldViewPr snapToGrid="0" snapToObjects="1">
      <p:cViewPr varScale="1">
        <p:scale>
          <a:sx n="114" d="100"/>
          <a:sy n="114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fivethirtyeight/uber-tlc-foil-response" TargetMode="External"/></Relationships>
</file>

<file path=ppt/diagrams/_rels/data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2" Type="http://schemas.openxmlformats.org/officeDocument/2006/relationships/image" Target="../media/image27.png"/><Relationship Id="rId16" Type="http://schemas.openxmlformats.org/officeDocument/2006/relationships/image" Target="../media/image410.png"/><Relationship Id="rId1" Type="http://schemas.openxmlformats.org/officeDocument/2006/relationships/image" Target="../media/image26.png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5" Type="http://schemas.openxmlformats.org/officeDocument/2006/relationships/image" Target="../media/image4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39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fivethirtyeight/uber-tlc-foil-respons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ABF7B-9A05-4D8B-962D-C79DF5AFA5F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CB18243-56DF-43BC-948C-521B773A1917}">
      <dgm:prSet/>
      <dgm:spPr/>
      <dgm:t>
        <a:bodyPr/>
        <a:lstStyle/>
        <a:p>
          <a:r>
            <a:rPr lang="en-US"/>
            <a:t>Problem definition</a:t>
          </a:r>
        </a:p>
      </dgm:t>
    </dgm:pt>
    <dgm:pt modelId="{136DDD3C-5EB5-45D0-97CD-C30D5DB9EBC5}" type="parTrans" cxnId="{8CB53885-1D7D-4462-9364-2EE07EE80FBE}">
      <dgm:prSet/>
      <dgm:spPr/>
      <dgm:t>
        <a:bodyPr/>
        <a:lstStyle/>
        <a:p>
          <a:endParaRPr lang="en-US"/>
        </a:p>
      </dgm:t>
    </dgm:pt>
    <dgm:pt modelId="{C64E70CB-3B88-4FDE-9D94-EB533EF1136E}" type="sibTrans" cxnId="{8CB53885-1D7D-4462-9364-2EE07EE80FBE}">
      <dgm:prSet/>
      <dgm:spPr/>
      <dgm:t>
        <a:bodyPr/>
        <a:lstStyle/>
        <a:p>
          <a:endParaRPr lang="en-US"/>
        </a:p>
      </dgm:t>
    </dgm:pt>
    <dgm:pt modelId="{94187DC9-5454-4DBE-A50D-B7E9D6C29802}">
      <dgm:prSet/>
      <dgm:spPr/>
      <dgm:t>
        <a:bodyPr/>
        <a:lstStyle/>
        <a:p>
          <a:r>
            <a:rPr lang="en-US"/>
            <a:t>Mathematical breakdown of problem</a:t>
          </a:r>
        </a:p>
      </dgm:t>
    </dgm:pt>
    <dgm:pt modelId="{CCB2246F-CBCE-4373-9066-F34C70265D6E}" type="parTrans" cxnId="{A6141AEB-0A90-429C-AFCF-4BDE674ADCA7}">
      <dgm:prSet/>
      <dgm:spPr/>
      <dgm:t>
        <a:bodyPr/>
        <a:lstStyle/>
        <a:p>
          <a:endParaRPr lang="en-US"/>
        </a:p>
      </dgm:t>
    </dgm:pt>
    <dgm:pt modelId="{9DAE6CBC-C868-4AFC-9171-EAA8E4E55048}" type="sibTrans" cxnId="{A6141AEB-0A90-429C-AFCF-4BDE674ADCA7}">
      <dgm:prSet/>
      <dgm:spPr/>
      <dgm:t>
        <a:bodyPr/>
        <a:lstStyle/>
        <a:p>
          <a:endParaRPr lang="en-US"/>
        </a:p>
      </dgm:t>
    </dgm:pt>
    <dgm:pt modelId="{4148F59F-8AFF-4337-A018-0584DA640A15}">
      <dgm:prSet/>
      <dgm:spPr/>
      <dgm:t>
        <a:bodyPr/>
        <a:lstStyle/>
        <a:p>
          <a:r>
            <a:rPr lang="en-US"/>
            <a:t>Anticipatory planner – mathematical background</a:t>
          </a:r>
        </a:p>
      </dgm:t>
    </dgm:pt>
    <dgm:pt modelId="{44F4466E-F20A-4E7A-997E-DAE79C4EC0E3}" type="parTrans" cxnId="{E0550788-1383-45BA-B3B2-718FAA070173}">
      <dgm:prSet/>
      <dgm:spPr/>
      <dgm:t>
        <a:bodyPr/>
        <a:lstStyle/>
        <a:p>
          <a:endParaRPr lang="en-US"/>
        </a:p>
      </dgm:t>
    </dgm:pt>
    <dgm:pt modelId="{108EEA59-9A4B-4838-9DEB-942F3C0AD3EB}" type="sibTrans" cxnId="{E0550788-1383-45BA-B3B2-718FAA070173}">
      <dgm:prSet/>
      <dgm:spPr/>
      <dgm:t>
        <a:bodyPr/>
        <a:lstStyle/>
        <a:p>
          <a:endParaRPr lang="en-US"/>
        </a:p>
      </dgm:t>
    </dgm:pt>
    <dgm:pt modelId="{0CB9755D-8E69-446F-A8CD-F767B0276DAD}">
      <dgm:prSet/>
      <dgm:spPr/>
      <dgm:t>
        <a:bodyPr/>
        <a:lstStyle/>
        <a:p>
          <a:r>
            <a:rPr lang="en-US"/>
            <a:t>Example – uber , Manhattan</a:t>
          </a:r>
        </a:p>
      </dgm:t>
    </dgm:pt>
    <dgm:pt modelId="{F9B789AF-5D9F-4642-B8D8-A4F37BF068D4}" type="parTrans" cxnId="{1E4E1B37-2B3C-48DF-AEB8-3BEDC585CF0A}">
      <dgm:prSet/>
      <dgm:spPr/>
      <dgm:t>
        <a:bodyPr/>
        <a:lstStyle/>
        <a:p>
          <a:endParaRPr lang="en-US"/>
        </a:p>
      </dgm:t>
    </dgm:pt>
    <dgm:pt modelId="{93CBE0FE-DE88-43C9-837B-62F895C92F5F}" type="sibTrans" cxnId="{1E4E1B37-2B3C-48DF-AEB8-3BEDC585CF0A}">
      <dgm:prSet/>
      <dgm:spPr/>
      <dgm:t>
        <a:bodyPr/>
        <a:lstStyle/>
        <a:p>
          <a:endParaRPr lang="en-US"/>
        </a:p>
      </dgm:t>
    </dgm:pt>
    <dgm:pt modelId="{E9C80086-4A02-4D4A-B5E4-4B3055FC2019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DCA46AD2-48B6-47AD-B68F-E7056F994C5A}" type="parTrans" cxnId="{73C80FBA-B8D4-4286-9C29-23AE26AC9238}">
      <dgm:prSet/>
      <dgm:spPr/>
      <dgm:t>
        <a:bodyPr/>
        <a:lstStyle/>
        <a:p>
          <a:endParaRPr lang="en-US"/>
        </a:p>
      </dgm:t>
    </dgm:pt>
    <dgm:pt modelId="{9EADF77F-A820-49A2-A76A-4EBA4B342AB0}" type="sibTrans" cxnId="{73C80FBA-B8D4-4286-9C29-23AE26AC9238}">
      <dgm:prSet/>
      <dgm:spPr/>
      <dgm:t>
        <a:bodyPr/>
        <a:lstStyle/>
        <a:p>
          <a:endParaRPr lang="en-US"/>
        </a:p>
      </dgm:t>
    </dgm:pt>
    <dgm:pt modelId="{33450143-3CA7-489D-AC2E-9BD0CB02DA40}">
      <dgm:prSet/>
      <dgm:spPr/>
      <dgm:t>
        <a:bodyPr/>
        <a:lstStyle/>
        <a:p>
          <a:r>
            <a:rPr lang="en-US"/>
            <a:t>Probability function</a:t>
          </a:r>
        </a:p>
      </dgm:t>
    </dgm:pt>
    <dgm:pt modelId="{9CB19EB8-176A-48CB-BBB3-0D995D90114C}" type="parTrans" cxnId="{ED5C8E58-7233-4FF2-9C62-CF073DE42BA1}">
      <dgm:prSet/>
      <dgm:spPr/>
      <dgm:t>
        <a:bodyPr/>
        <a:lstStyle/>
        <a:p>
          <a:endParaRPr lang="en-US"/>
        </a:p>
      </dgm:t>
    </dgm:pt>
    <dgm:pt modelId="{19EE3604-38AC-41AA-B85A-92117F089386}" type="sibTrans" cxnId="{ED5C8E58-7233-4FF2-9C62-CF073DE42BA1}">
      <dgm:prSet/>
      <dgm:spPr/>
      <dgm:t>
        <a:bodyPr/>
        <a:lstStyle/>
        <a:p>
          <a:endParaRPr lang="en-US"/>
        </a:p>
      </dgm:t>
    </dgm:pt>
    <dgm:pt modelId="{1465C374-DFA4-411C-AB34-B474CD9D44CF}">
      <dgm:prSet/>
      <dgm:spPr/>
      <dgm:t>
        <a:bodyPr/>
        <a:lstStyle/>
        <a:p>
          <a:r>
            <a:rPr lang="en-US"/>
            <a:t>Deterministic problem solvers</a:t>
          </a:r>
        </a:p>
      </dgm:t>
    </dgm:pt>
    <dgm:pt modelId="{00708100-4A3E-4A95-8E03-0DE9CDC027D4}" type="parTrans" cxnId="{2750B61C-E453-4298-B79C-44E1930C0E5A}">
      <dgm:prSet/>
      <dgm:spPr/>
      <dgm:t>
        <a:bodyPr/>
        <a:lstStyle/>
        <a:p>
          <a:endParaRPr lang="en-US"/>
        </a:p>
      </dgm:t>
    </dgm:pt>
    <dgm:pt modelId="{04A0DD77-00C8-4CDD-93B9-36EB2F697062}" type="sibTrans" cxnId="{2750B61C-E453-4298-B79C-44E1930C0E5A}">
      <dgm:prSet/>
      <dgm:spPr/>
      <dgm:t>
        <a:bodyPr/>
        <a:lstStyle/>
        <a:p>
          <a:endParaRPr lang="en-US"/>
        </a:p>
      </dgm:t>
    </dgm:pt>
    <dgm:pt modelId="{3F800BBD-2718-4555-89B9-7A9E3533D3AF}">
      <dgm:prSet/>
      <dgm:spPr/>
      <dgm:t>
        <a:bodyPr/>
        <a:lstStyle/>
        <a:p>
          <a:r>
            <a:rPr lang="en-US"/>
            <a:t>Anticipatory algorithm </a:t>
          </a:r>
        </a:p>
      </dgm:t>
    </dgm:pt>
    <dgm:pt modelId="{62FD3FD7-F865-43A1-8F3C-07306E28039A}" type="parTrans" cxnId="{871477BC-0BB3-408A-87B1-412DF884DBED}">
      <dgm:prSet/>
      <dgm:spPr/>
      <dgm:t>
        <a:bodyPr/>
        <a:lstStyle/>
        <a:p>
          <a:endParaRPr lang="en-US"/>
        </a:p>
      </dgm:t>
    </dgm:pt>
    <dgm:pt modelId="{8DA776D5-2228-4F21-8340-B5A8EB230BAD}" type="sibTrans" cxnId="{871477BC-0BB3-408A-87B1-412DF884DBED}">
      <dgm:prSet/>
      <dgm:spPr/>
      <dgm:t>
        <a:bodyPr/>
        <a:lstStyle/>
        <a:p>
          <a:endParaRPr lang="en-US"/>
        </a:p>
      </dgm:t>
    </dgm:pt>
    <dgm:pt modelId="{3A1AEFDA-EDFF-45E2-8E04-4AECAEFD2B57}">
      <dgm:prSet/>
      <dgm:spPr/>
      <dgm:t>
        <a:bodyPr/>
        <a:lstStyle/>
        <a:p>
          <a:r>
            <a:rPr lang="en-US"/>
            <a:t>Results</a:t>
          </a:r>
        </a:p>
      </dgm:t>
    </dgm:pt>
    <dgm:pt modelId="{4D5A38D0-3EA1-4905-B65E-5D49F5979EDA}" type="parTrans" cxnId="{60207252-A055-43EB-ADA3-89A5EA471367}">
      <dgm:prSet/>
      <dgm:spPr/>
      <dgm:t>
        <a:bodyPr/>
        <a:lstStyle/>
        <a:p>
          <a:endParaRPr lang="en-US"/>
        </a:p>
      </dgm:t>
    </dgm:pt>
    <dgm:pt modelId="{113526A3-5C59-4DAC-B6C3-F41345A661A1}" type="sibTrans" cxnId="{60207252-A055-43EB-ADA3-89A5EA471367}">
      <dgm:prSet/>
      <dgm:spPr/>
      <dgm:t>
        <a:bodyPr/>
        <a:lstStyle/>
        <a:p>
          <a:endParaRPr lang="en-US"/>
        </a:p>
      </dgm:t>
    </dgm:pt>
    <dgm:pt modelId="{01407830-675D-4C71-8988-9C7A2993D302}">
      <dgm:prSet/>
      <dgm:spPr/>
      <dgm:t>
        <a:bodyPr/>
        <a:lstStyle/>
        <a:p>
          <a:r>
            <a:rPr lang="en-US" dirty="0"/>
            <a:t>Future work</a:t>
          </a:r>
        </a:p>
      </dgm:t>
    </dgm:pt>
    <dgm:pt modelId="{CA7EAE5E-7002-4210-8B52-E61FE197DE40}" type="parTrans" cxnId="{19036A05-FA67-44E0-9116-735D83786D98}">
      <dgm:prSet/>
      <dgm:spPr/>
      <dgm:t>
        <a:bodyPr/>
        <a:lstStyle/>
        <a:p>
          <a:endParaRPr lang="en-US"/>
        </a:p>
      </dgm:t>
    </dgm:pt>
    <dgm:pt modelId="{D479A20A-FB8E-42A4-B9A1-22842AC3CD3B}" type="sibTrans" cxnId="{19036A05-FA67-44E0-9116-735D83786D98}">
      <dgm:prSet/>
      <dgm:spPr/>
      <dgm:t>
        <a:bodyPr/>
        <a:lstStyle/>
        <a:p>
          <a:endParaRPr lang="en-US"/>
        </a:p>
      </dgm:t>
    </dgm:pt>
    <dgm:pt modelId="{AA92111E-E2B2-7644-8698-772A032715C4}">
      <dgm:prSet/>
      <dgm:spPr/>
      <dgm:t>
        <a:bodyPr/>
        <a:lstStyle/>
        <a:p>
          <a:r>
            <a:rPr lang="en-US" dirty="0"/>
            <a:t>Summary</a:t>
          </a:r>
        </a:p>
      </dgm:t>
    </dgm:pt>
    <dgm:pt modelId="{BF354ABA-5DF3-9046-9CC6-FAB46C5470A2}" type="parTrans" cxnId="{C9C9FF42-4710-A443-9614-207DD972A9BC}">
      <dgm:prSet/>
      <dgm:spPr/>
      <dgm:t>
        <a:bodyPr/>
        <a:lstStyle/>
        <a:p>
          <a:endParaRPr lang="en-US"/>
        </a:p>
      </dgm:t>
    </dgm:pt>
    <dgm:pt modelId="{2BF792F3-1BC5-3B47-9964-D24178E66126}" type="sibTrans" cxnId="{C9C9FF42-4710-A443-9614-207DD972A9BC}">
      <dgm:prSet/>
      <dgm:spPr/>
      <dgm:t>
        <a:bodyPr/>
        <a:lstStyle/>
        <a:p>
          <a:endParaRPr lang="en-US"/>
        </a:p>
      </dgm:t>
    </dgm:pt>
    <dgm:pt modelId="{02A94410-024C-BF40-A891-E4DA593F37EF}" type="pres">
      <dgm:prSet presAssocID="{70BABF7B-9A05-4D8B-962D-C79DF5AFA5F2}" presName="linear" presStyleCnt="0">
        <dgm:presLayoutVars>
          <dgm:dir/>
          <dgm:animLvl val="lvl"/>
          <dgm:resizeHandles val="exact"/>
        </dgm:presLayoutVars>
      </dgm:prSet>
      <dgm:spPr/>
    </dgm:pt>
    <dgm:pt modelId="{5D5CA2D3-5EDC-3147-A3A7-02EE1F0A2237}" type="pres">
      <dgm:prSet presAssocID="{ECB18243-56DF-43BC-948C-521B773A1917}" presName="parentLin" presStyleCnt="0"/>
      <dgm:spPr/>
    </dgm:pt>
    <dgm:pt modelId="{4FB43CAC-756D-2741-B03B-3F74FA074673}" type="pres">
      <dgm:prSet presAssocID="{ECB18243-56DF-43BC-948C-521B773A1917}" presName="parentLeftMargin" presStyleLbl="node1" presStyleIdx="0" presStyleCnt="6"/>
      <dgm:spPr/>
    </dgm:pt>
    <dgm:pt modelId="{7A244633-DE84-494D-BEEE-375391FA0306}" type="pres">
      <dgm:prSet presAssocID="{ECB18243-56DF-43BC-948C-521B773A191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582E1CB-27E2-704D-83D7-9C0EAF6CE5AB}" type="pres">
      <dgm:prSet presAssocID="{ECB18243-56DF-43BC-948C-521B773A1917}" presName="negativeSpace" presStyleCnt="0"/>
      <dgm:spPr/>
    </dgm:pt>
    <dgm:pt modelId="{403D18A9-22DF-ED46-8696-53949AEC7513}" type="pres">
      <dgm:prSet presAssocID="{ECB18243-56DF-43BC-948C-521B773A1917}" presName="childText" presStyleLbl="conFgAcc1" presStyleIdx="0" presStyleCnt="6">
        <dgm:presLayoutVars>
          <dgm:bulletEnabled val="1"/>
        </dgm:presLayoutVars>
      </dgm:prSet>
      <dgm:spPr/>
    </dgm:pt>
    <dgm:pt modelId="{20A6D314-23A1-0746-8136-855DDBBA2213}" type="pres">
      <dgm:prSet presAssocID="{C64E70CB-3B88-4FDE-9D94-EB533EF1136E}" presName="spaceBetweenRectangles" presStyleCnt="0"/>
      <dgm:spPr/>
    </dgm:pt>
    <dgm:pt modelId="{5D0362D8-8ADA-0245-B76F-73583F35143E}" type="pres">
      <dgm:prSet presAssocID="{94187DC9-5454-4DBE-A50D-B7E9D6C29802}" presName="parentLin" presStyleCnt="0"/>
      <dgm:spPr/>
    </dgm:pt>
    <dgm:pt modelId="{4BA16218-D741-9243-9788-85AD6A0F5CCC}" type="pres">
      <dgm:prSet presAssocID="{94187DC9-5454-4DBE-A50D-B7E9D6C29802}" presName="parentLeftMargin" presStyleLbl="node1" presStyleIdx="0" presStyleCnt="6"/>
      <dgm:spPr/>
    </dgm:pt>
    <dgm:pt modelId="{63E78213-BE73-154C-8B95-3FC8ED660C72}" type="pres">
      <dgm:prSet presAssocID="{94187DC9-5454-4DBE-A50D-B7E9D6C2980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BD84097-8032-754E-A7A4-6D27F9C1257E}" type="pres">
      <dgm:prSet presAssocID="{94187DC9-5454-4DBE-A50D-B7E9D6C29802}" presName="negativeSpace" presStyleCnt="0"/>
      <dgm:spPr/>
    </dgm:pt>
    <dgm:pt modelId="{BED1E481-973E-F440-8CF0-1622B4EA4046}" type="pres">
      <dgm:prSet presAssocID="{94187DC9-5454-4DBE-A50D-B7E9D6C29802}" presName="childText" presStyleLbl="conFgAcc1" presStyleIdx="1" presStyleCnt="6">
        <dgm:presLayoutVars>
          <dgm:bulletEnabled val="1"/>
        </dgm:presLayoutVars>
      </dgm:prSet>
      <dgm:spPr/>
    </dgm:pt>
    <dgm:pt modelId="{00A071EB-3E50-D04C-996F-6616B44F33DD}" type="pres">
      <dgm:prSet presAssocID="{9DAE6CBC-C868-4AFC-9171-EAA8E4E55048}" presName="spaceBetweenRectangles" presStyleCnt="0"/>
      <dgm:spPr/>
    </dgm:pt>
    <dgm:pt modelId="{5E29AC3B-33C6-714D-9FA6-A105FCB18752}" type="pres">
      <dgm:prSet presAssocID="{4148F59F-8AFF-4337-A018-0584DA640A15}" presName="parentLin" presStyleCnt="0"/>
      <dgm:spPr/>
    </dgm:pt>
    <dgm:pt modelId="{AE6C8FFC-B13C-2549-9C5C-C898B6037241}" type="pres">
      <dgm:prSet presAssocID="{4148F59F-8AFF-4337-A018-0584DA640A15}" presName="parentLeftMargin" presStyleLbl="node1" presStyleIdx="1" presStyleCnt="6"/>
      <dgm:spPr/>
    </dgm:pt>
    <dgm:pt modelId="{F169F731-087F-1B4D-8A17-4FD65B32C0DB}" type="pres">
      <dgm:prSet presAssocID="{4148F59F-8AFF-4337-A018-0584DA640A1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0A9A473-FD18-0F44-88C0-5774165FAC41}" type="pres">
      <dgm:prSet presAssocID="{4148F59F-8AFF-4337-A018-0584DA640A15}" presName="negativeSpace" presStyleCnt="0"/>
      <dgm:spPr/>
    </dgm:pt>
    <dgm:pt modelId="{E7F14AC2-6222-9F45-B0B4-F8C0C29EE3EE}" type="pres">
      <dgm:prSet presAssocID="{4148F59F-8AFF-4337-A018-0584DA640A15}" presName="childText" presStyleLbl="conFgAcc1" presStyleIdx="2" presStyleCnt="6">
        <dgm:presLayoutVars>
          <dgm:bulletEnabled val="1"/>
        </dgm:presLayoutVars>
      </dgm:prSet>
      <dgm:spPr/>
    </dgm:pt>
    <dgm:pt modelId="{1703234B-1C0F-944F-AD97-01DA066651C7}" type="pres">
      <dgm:prSet presAssocID="{108EEA59-9A4B-4838-9DEB-942F3C0AD3EB}" presName="spaceBetweenRectangles" presStyleCnt="0"/>
      <dgm:spPr/>
    </dgm:pt>
    <dgm:pt modelId="{9A26A9CB-0556-B542-BB96-E1ACD1CDC9A8}" type="pres">
      <dgm:prSet presAssocID="{0CB9755D-8E69-446F-A8CD-F767B0276DAD}" presName="parentLin" presStyleCnt="0"/>
      <dgm:spPr/>
    </dgm:pt>
    <dgm:pt modelId="{AB04A4B2-3604-644E-BD2A-EB32F7D72CE7}" type="pres">
      <dgm:prSet presAssocID="{0CB9755D-8E69-446F-A8CD-F767B0276DAD}" presName="parentLeftMargin" presStyleLbl="node1" presStyleIdx="2" presStyleCnt="6"/>
      <dgm:spPr/>
    </dgm:pt>
    <dgm:pt modelId="{8FDD6F84-FAA3-D846-AEA3-08F30882F4B6}" type="pres">
      <dgm:prSet presAssocID="{0CB9755D-8E69-446F-A8CD-F767B0276DA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5A12A09-7B94-CA4E-95F4-99736871C30E}" type="pres">
      <dgm:prSet presAssocID="{0CB9755D-8E69-446F-A8CD-F767B0276DAD}" presName="negativeSpace" presStyleCnt="0"/>
      <dgm:spPr/>
    </dgm:pt>
    <dgm:pt modelId="{74A2CEC1-C938-0A41-83D0-3D28ED602248}" type="pres">
      <dgm:prSet presAssocID="{0CB9755D-8E69-446F-A8CD-F767B0276DAD}" presName="childText" presStyleLbl="conFgAcc1" presStyleIdx="3" presStyleCnt="6">
        <dgm:presLayoutVars>
          <dgm:bulletEnabled val="1"/>
        </dgm:presLayoutVars>
      </dgm:prSet>
      <dgm:spPr/>
    </dgm:pt>
    <dgm:pt modelId="{D6205F1F-8204-A74E-921F-1A23FFEA3156}" type="pres">
      <dgm:prSet presAssocID="{93CBE0FE-DE88-43C9-837B-62F895C92F5F}" presName="spaceBetweenRectangles" presStyleCnt="0"/>
      <dgm:spPr/>
    </dgm:pt>
    <dgm:pt modelId="{C48D415D-6D0F-7D47-842A-2C8CDF7C7BD2}" type="pres">
      <dgm:prSet presAssocID="{01407830-675D-4C71-8988-9C7A2993D302}" presName="parentLin" presStyleCnt="0"/>
      <dgm:spPr/>
    </dgm:pt>
    <dgm:pt modelId="{0BE3E375-82F4-A74F-A236-B329EDAA55B7}" type="pres">
      <dgm:prSet presAssocID="{01407830-675D-4C71-8988-9C7A2993D302}" presName="parentLeftMargin" presStyleLbl="node1" presStyleIdx="3" presStyleCnt="6"/>
      <dgm:spPr/>
    </dgm:pt>
    <dgm:pt modelId="{C16E48BE-B29A-3241-A3DC-20510D8F2516}" type="pres">
      <dgm:prSet presAssocID="{01407830-675D-4C71-8988-9C7A2993D30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61984BD-C186-8649-89BF-4B3E9F7557B0}" type="pres">
      <dgm:prSet presAssocID="{01407830-675D-4C71-8988-9C7A2993D302}" presName="negativeSpace" presStyleCnt="0"/>
      <dgm:spPr/>
    </dgm:pt>
    <dgm:pt modelId="{9D9CA0FB-C660-3640-95F5-82665156925F}" type="pres">
      <dgm:prSet presAssocID="{01407830-675D-4C71-8988-9C7A2993D302}" presName="childText" presStyleLbl="conFgAcc1" presStyleIdx="4" presStyleCnt="6">
        <dgm:presLayoutVars>
          <dgm:bulletEnabled val="1"/>
        </dgm:presLayoutVars>
      </dgm:prSet>
      <dgm:spPr/>
    </dgm:pt>
    <dgm:pt modelId="{81B2A493-423B-FE41-B1F4-D5E5CA807BC8}" type="pres">
      <dgm:prSet presAssocID="{D479A20A-FB8E-42A4-B9A1-22842AC3CD3B}" presName="spaceBetweenRectangles" presStyleCnt="0"/>
      <dgm:spPr/>
    </dgm:pt>
    <dgm:pt modelId="{74522FB9-523F-534A-BAB2-28E0012E1FDE}" type="pres">
      <dgm:prSet presAssocID="{AA92111E-E2B2-7644-8698-772A032715C4}" presName="parentLin" presStyleCnt="0"/>
      <dgm:spPr/>
    </dgm:pt>
    <dgm:pt modelId="{81FD6BD1-0062-8643-A7AF-C714A2527CBA}" type="pres">
      <dgm:prSet presAssocID="{AA92111E-E2B2-7644-8698-772A032715C4}" presName="parentLeftMargin" presStyleLbl="node1" presStyleIdx="4" presStyleCnt="6"/>
      <dgm:spPr/>
    </dgm:pt>
    <dgm:pt modelId="{1116CDAE-D5DD-7F4D-8E24-12FBF40271A7}" type="pres">
      <dgm:prSet presAssocID="{AA92111E-E2B2-7644-8698-772A032715C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DC62F46-1601-574D-9ACA-391A76D9F547}" type="pres">
      <dgm:prSet presAssocID="{AA92111E-E2B2-7644-8698-772A032715C4}" presName="negativeSpace" presStyleCnt="0"/>
      <dgm:spPr/>
    </dgm:pt>
    <dgm:pt modelId="{51DF9BE0-B58A-BF44-9517-01966E62F3B2}" type="pres">
      <dgm:prSet presAssocID="{AA92111E-E2B2-7644-8698-772A032715C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3394200-3D98-AE44-88FC-A88F76991BE6}" type="presOf" srcId="{3A1AEFDA-EDFF-45E2-8E04-4AECAEFD2B57}" destId="{74A2CEC1-C938-0A41-83D0-3D28ED602248}" srcOrd="0" destOrd="4" presId="urn:microsoft.com/office/officeart/2005/8/layout/list1"/>
    <dgm:cxn modelId="{19036A05-FA67-44E0-9116-735D83786D98}" srcId="{70BABF7B-9A05-4D8B-962D-C79DF5AFA5F2}" destId="{01407830-675D-4C71-8988-9C7A2993D302}" srcOrd="4" destOrd="0" parTransId="{CA7EAE5E-7002-4210-8B52-E61FE197DE40}" sibTransId="{D479A20A-FB8E-42A4-B9A1-22842AC3CD3B}"/>
    <dgm:cxn modelId="{EEEF010C-C271-9F41-807A-7587B27DCEA4}" type="presOf" srcId="{70BABF7B-9A05-4D8B-962D-C79DF5AFA5F2}" destId="{02A94410-024C-BF40-A891-E4DA593F37EF}" srcOrd="0" destOrd="0" presId="urn:microsoft.com/office/officeart/2005/8/layout/list1"/>
    <dgm:cxn modelId="{44C8F50E-482D-2F42-BC7B-849CCBA9CDD9}" type="presOf" srcId="{AA92111E-E2B2-7644-8698-772A032715C4}" destId="{1116CDAE-D5DD-7F4D-8E24-12FBF40271A7}" srcOrd="1" destOrd="0" presId="urn:microsoft.com/office/officeart/2005/8/layout/list1"/>
    <dgm:cxn modelId="{CCBE8317-984E-6645-A1DC-F2EA72DB5CFA}" type="presOf" srcId="{0CB9755D-8E69-446F-A8CD-F767B0276DAD}" destId="{8FDD6F84-FAA3-D846-AEA3-08F30882F4B6}" srcOrd="1" destOrd="0" presId="urn:microsoft.com/office/officeart/2005/8/layout/list1"/>
    <dgm:cxn modelId="{2750B61C-E453-4298-B79C-44E1930C0E5A}" srcId="{0CB9755D-8E69-446F-A8CD-F767B0276DAD}" destId="{1465C374-DFA4-411C-AB34-B474CD9D44CF}" srcOrd="2" destOrd="0" parTransId="{00708100-4A3E-4A95-8E03-0DE9CDC027D4}" sibTransId="{04A0DD77-00C8-4CDD-93B9-36EB2F697062}"/>
    <dgm:cxn modelId="{21DC5620-2AB4-754F-B2F9-41C5D483A32D}" type="presOf" srcId="{01407830-675D-4C71-8988-9C7A2993D302}" destId="{0BE3E375-82F4-A74F-A236-B329EDAA55B7}" srcOrd="0" destOrd="0" presId="urn:microsoft.com/office/officeart/2005/8/layout/list1"/>
    <dgm:cxn modelId="{38776320-868B-7B4B-B65A-17380973E7DA}" type="presOf" srcId="{ECB18243-56DF-43BC-948C-521B773A1917}" destId="{7A244633-DE84-494D-BEEE-375391FA0306}" srcOrd="1" destOrd="0" presId="urn:microsoft.com/office/officeart/2005/8/layout/list1"/>
    <dgm:cxn modelId="{1E4E1B37-2B3C-48DF-AEB8-3BEDC585CF0A}" srcId="{70BABF7B-9A05-4D8B-962D-C79DF5AFA5F2}" destId="{0CB9755D-8E69-446F-A8CD-F767B0276DAD}" srcOrd="3" destOrd="0" parTransId="{F9B789AF-5D9F-4642-B8D8-A4F37BF068D4}" sibTransId="{93CBE0FE-DE88-43C9-837B-62F895C92F5F}"/>
    <dgm:cxn modelId="{C3344141-0F67-064B-B6A7-BA73648C73C9}" type="presOf" srcId="{E9C80086-4A02-4D4A-B5E4-4B3055FC2019}" destId="{74A2CEC1-C938-0A41-83D0-3D28ED602248}" srcOrd="0" destOrd="0" presId="urn:microsoft.com/office/officeart/2005/8/layout/list1"/>
    <dgm:cxn modelId="{C9C9FF42-4710-A443-9614-207DD972A9BC}" srcId="{70BABF7B-9A05-4D8B-962D-C79DF5AFA5F2}" destId="{AA92111E-E2B2-7644-8698-772A032715C4}" srcOrd="5" destOrd="0" parTransId="{BF354ABA-5DF3-9046-9CC6-FAB46C5470A2}" sibTransId="{2BF792F3-1BC5-3B47-9964-D24178E66126}"/>
    <dgm:cxn modelId="{60207252-A055-43EB-ADA3-89A5EA471367}" srcId="{0CB9755D-8E69-446F-A8CD-F767B0276DAD}" destId="{3A1AEFDA-EDFF-45E2-8E04-4AECAEFD2B57}" srcOrd="4" destOrd="0" parTransId="{4D5A38D0-3EA1-4905-B65E-5D49F5979EDA}" sibTransId="{113526A3-5C59-4DAC-B6C3-F41345A661A1}"/>
    <dgm:cxn modelId="{ED5C8E58-7233-4FF2-9C62-CF073DE42BA1}" srcId="{0CB9755D-8E69-446F-A8CD-F767B0276DAD}" destId="{33450143-3CA7-489D-AC2E-9BD0CB02DA40}" srcOrd="1" destOrd="0" parTransId="{9CB19EB8-176A-48CB-BBB3-0D995D90114C}" sibTransId="{19EE3604-38AC-41AA-B85A-92117F089386}"/>
    <dgm:cxn modelId="{3F26F267-591C-7844-A4E3-8215A190F33A}" type="presOf" srcId="{AA92111E-E2B2-7644-8698-772A032715C4}" destId="{81FD6BD1-0062-8643-A7AF-C714A2527CBA}" srcOrd="0" destOrd="0" presId="urn:microsoft.com/office/officeart/2005/8/layout/list1"/>
    <dgm:cxn modelId="{86C1C683-8EC9-1A41-B78E-6B9447F9806B}" type="presOf" srcId="{01407830-675D-4C71-8988-9C7A2993D302}" destId="{C16E48BE-B29A-3241-A3DC-20510D8F2516}" srcOrd="1" destOrd="0" presId="urn:microsoft.com/office/officeart/2005/8/layout/list1"/>
    <dgm:cxn modelId="{A779F683-D22E-7349-BDC4-A1381BA7C023}" type="presOf" srcId="{94187DC9-5454-4DBE-A50D-B7E9D6C29802}" destId="{63E78213-BE73-154C-8B95-3FC8ED660C72}" srcOrd="1" destOrd="0" presId="urn:microsoft.com/office/officeart/2005/8/layout/list1"/>
    <dgm:cxn modelId="{8CB53885-1D7D-4462-9364-2EE07EE80FBE}" srcId="{70BABF7B-9A05-4D8B-962D-C79DF5AFA5F2}" destId="{ECB18243-56DF-43BC-948C-521B773A1917}" srcOrd="0" destOrd="0" parTransId="{136DDD3C-5EB5-45D0-97CD-C30D5DB9EBC5}" sibTransId="{C64E70CB-3B88-4FDE-9D94-EB533EF1136E}"/>
    <dgm:cxn modelId="{E0550788-1383-45BA-B3B2-718FAA070173}" srcId="{70BABF7B-9A05-4D8B-962D-C79DF5AFA5F2}" destId="{4148F59F-8AFF-4337-A018-0584DA640A15}" srcOrd="2" destOrd="0" parTransId="{44F4466E-F20A-4E7A-997E-DAE79C4EC0E3}" sibTransId="{108EEA59-9A4B-4838-9DEB-942F3C0AD3EB}"/>
    <dgm:cxn modelId="{73C80FBA-B8D4-4286-9C29-23AE26AC9238}" srcId="{0CB9755D-8E69-446F-A8CD-F767B0276DAD}" destId="{E9C80086-4A02-4D4A-B5E4-4B3055FC2019}" srcOrd="0" destOrd="0" parTransId="{DCA46AD2-48B6-47AD-B68F-E7056F994C5A}" sibTransId="{9EADF77F-A820-49A2-A76A-4EBA4B342AB0}"/>
    <dgm:cxn modelId="{871477BC-0BB3-408A-87B1-412DF884DBED}" srcId="{0CB9755D-8E69-446F-A8CD-F767B0276DAD}" destId="{3F800BBD-2718-4555-89B9-7A9E3533D3AF}" srcOrd="3" destOrd="0" parTransId="{62FD3FD7-F865-43A1-8F3C-07306E28039A}" sibTransId="{8DA776D5-2228-4F21-8340-B5A8EB230BAD}"/>
    <dgm:cxn modelId="{EA2BAABE-A9F4-0744-A457-B69476871F88}" type="presOf" srcId="{33450143-3CA7-489D-AC2E-9BD0CB02DA40}" destId="{74A2CEC1-C938-0A41-83D0-3D28ED602248}" srcOrd="0" destOrd="1" presId="urn:microsoft.com/office/officeart/2005/8/layout/list1"/>
    <dgm:cxn modelId="{FD9963CC-1DD3-9841-A228-045D531BFB75}" type="presOf" srcId="{4148F59F-8AFF-4337-A018-0584DA640A15}" destId="{AE6C8FFC-B13C-2549-9C5C-C898B6037241}" srcOrd="0" destOrd="0" presId="urn:microsoft.com/office/officeart/2005/8/layout/list1"/>
    <dgm:cxn modelId="{668F64D5-0D2D-484D-B583-6B1C99DDC8FA}" type="presOf" srcId="{94187DC9-5454-4DBE-A50D-B7E9D6C29802}" destId="{4BA16218-D741-9243-9788-85AD6A0F5CCC}" srcOrd="0" destOrd="0" presId="urn:microsoft.com/office/officeart/2005/8/layout/list1"/>
    <dgm:cxn modelId="{5E5B5ED7-4C0B-F645-8D62-C60E6CD460EA}" type="presOf" srcId="{4148F59F-8AFF-4337-A018-0584DA640A15}" destId="{F169F731-087F-1B4D-8A17-4FD65B32C0DB}" srcOrd="1" destOrd="0" presId="urn:microsoft.com/office/officeart/2005/8/layout/list1"/>
    <dgm:cxn modelId="{D5EB3FDF-670C-9944-992A-29DB28514974}" type="presOf" srcId="{ECB18243-56DF-43BC-948C-521B773A1917}" destId="{4FB43CAC-756D-2741-B03B-3F74FA074673}" srcOrd="0" destOrd="0" presId="urn:microsoft.com/office/officeart/2005/8/layout/list1"/>
    <dgm:cxn modelId="{A0B08AE1-CC21-D847-9033-5F2D334DD25B}" type="presOf" srcId="{0CB9755D-8E69-446F-A8CD-F767B0276DAD}" destId="{AB04A4B2-3604-644E-BD2A-EB32F7D72CE7}" srcOrd="0" destOrd="0" presId="urn:microsoft.com/office/officeart/2005/8/layout/list1"/>
    <dgm:cxn modelId="{7DAD4EE5-7950-844A-988C-5F23B0B1A8B1}" type="presOf" srcId="{3F800BBD-2718-4555-89B9-7A9E3533D3AF}" destId="{74A2CEC1-C938-0A41-83D0-3D28ED602248}" srcOrd="0" destOrd="3" presId="urn:microsoft.com/office/officeart/2005/8/layout/list1"/>
    <dgm:cxn modelId="{A6141AEB-0A90-429C-AFCF-4BDE674ADCA7}" srcId="{70BABF7B-9A05-4D8B-962D-C79DF5AFA5F2}" destId="{94187DC9-5454-4DBE-A50D-B7E9D6C29802}" srcOrd="1" destOrd="0" parTransId="{CCB2246F-CBCE-4373-9066-F34C70265D6E}" sibTransId="{9DAE6CBC-C868-4AFC-9171-EAA8E4E55048}"/>
    <dgm:cxn modelId="{9463FEF0-600E-2247-876E-2E204C9453D8}" type="presOf" srcId="{1465C374-DFA4-411C-AB34-B474CD9D44CF}" destId="{74A2CEC1-C938-0A41-83D0-3D28ED602248}" srcOrd="0" destOrd="2" presId="urn:microsoft.com/office/officeart/2005/8/layout/list1"/>
    <dgm:cxn modelId="{DAA751A9-4BD9-D442-8A54-900FE1082D3A}" type="presParOf" srcId="{02A94410-024C-BF40-A891-E4DA593F37EF}" destId="{5D5CA2D3-5EDC-3147-A3A7-02EE1F0A2237}" srcOrd="0" destOrd="0" presId="urn:microsoft.com/office/officeart/2005/8/layout/list1"/>
    <dgm:cxn modelId="{34DF035B-74AA-694C-A461-FEB439EDE8D3}" type="presParOf" srcId="{5D5CA2D3-5EDC-3147-A3A7-02EE1F0A2237}" destId="{4FB43CAC-756D-2741-B03B-3F74FA074673}" srcOrd="0" destOrd="0" presId="urn:microsoft.com/office/officeart/2005/8/layout/list1"/>
    <dgm:cxn modelId="{4F135058-4EE8-7142-BE0A-8F29F4C7585B}" type="presParOf" srcId="{5D5CA2D3-5EDC-3147-A3A7-02EE1F0A2237}" destId="{7A244633-DE84-494D-BEEE-375391FA0306}" srcOrd="1" destOrd="0" presId="urn:microsoft.com/office/officeart/2005/8/layout/list1"/>
    <dgm:cxn modelId="{05ED5CDF-6D7A-0947-847A-189E95ACEB83}" type="presParOf" srcId="{02A94410-024C-BF40-A891-E4DA593F37EF}" destId="{B582E1CB-27E2-704D-83D7-9C0EAF6CE5AB}" srcOrd="1" destOrd="0" presId="urn:microsoft.com/office/officeart/2005/8/layout/list1"/>
    <dgm:cxn modelId="{1051BCE7-BDC9-364D-9519-74BA9D4A9C29}" type="presParOf" srcId="{02A94410-024C-BF40-A891-E4DA593F37EF}" destId="{403D18A9-22DF-ED46-8696-53949AEC7513}" srcOrd="2" destOrd="0" presId="urn:microsoft.com/office/officeart/2005/8/layout/list1"/>
    <dgm:cxn modelId="{A8E1D81A-403A-D844-B200-C407F5FB2D1E}" type="presParOf" srcId="{02A94410-024C-BF40-A891-E4DA593F37EF}" destId="{20A6D314-23A1-0746-8136-855DDBBA2213}" srcOrd="3" destOrd="0" presId="urn:microsoft.com/office/officeart/2005/8/layout/list1"/>
    <dgm:cxn modelId="{ED055F23-6D51-824C-9DED-28C83F66D6B9}" type="presParOf" srcId="{02A94410-024C-BF40-A891-E4DA593F37EF}" destId="{5D0362D8-8ADA-0245-B76F-73583F35143E}" srcOrd="4" destOrd="0" presId="urn:microsoft.com/office/officeart/2005/8/layout/list1"/>
    <dgm:cxn modelId="{5E07E839-8BBC-7943-9D34-1EEA9F420588}" type="presParOf" srcId="{5D0362D8-8ADA-0245-B76F-73583F35143E}" destId="{4BA16218-D741-9243-9788-85AD6A0F5CCC}" srcOrd="0" destOrd="0" presId="urn:microsoft.com/office/officeart/2005/8/layout/list1"/>
    <dgm:cxn modelId="{4BD10E97-BF99-7647-B660-26F21E79FC62}" type="presParOf" srcId="{5D0362D8-8ADA-0245-B76F-73583F35143E}" destId="{63E78213-BE73-154C-8B95-3FC8ED660C72}" srcOrd="1" destOrd="0" presId="urn:microsoft.com/office/officeart/2005/8/layout/list1"/>
    <dgm:cxn modelId="{B4348D8D-CE1E-F249-BF32-A8594C74AFEC}" type="presParOf" srcId="{02A94410-024C-BF40-A891-E4DA593F37EF}" destId="{9BD84097-8032-754E-A7A4-6D27F9C1257E}" srcOrd="5" destOrd="0" presId="urn:microsoft.com/office/officeart/2005/8/layout/list1"/>
    <dgm:cxn modelId="{BFA93D1D-BD11-E24C-B3F8-1C838296ED41}" type="presParOf" srcId="{02A94410-024C-BF40-A891-E4DA593F37EF}" destId="{BED1E481-973E-F440-8CF0-1622B4EA4046}" srcOrd="6" destOrd="0" presId="urn:microsoft.com/office/officeart/2005/8/layout/list1"/>
    <dgm:cxn modelId="{B23746B9-31ED-324B-899E-F21CB0BC2128}" type="presParOf" srcId="{02A94410-024C-BF40-A891-E4DA593F37EF}" destId="{00A071EB-3E50-D04C-996F-6616B44F33DD}" srcOrd="7" destOrd="0" presId="urn:microsoft.com/office/officeart/2005/8/layout/list1"/>
    <dgm:cxn modelId="{31688301-3A31-EE41-9F9D-96BACDC2AC60}" type="presParOf" srcId="{02A94410-024C-BF40-A891-E4DA593F37EF}" destId="{5E29AC3B-33C6-714D-9FA6-A105FCB18752}" srcOrd="8" destOrd="0" presId="urn:microsoft.com/office/officeart/2005/8/layout/list1"/>
    <dgm:cxn modelId="{571B6A49-134F-0146-86F3-FB0335D8DF2E}" type="presParOf" srcId="{5E29AC3B-33C6-714D-9FA6-A105FCB18752}" destId="{AE6C8FFC-B13C-2549-9C5C-C898B6037241}" srcOrd="0" destOrd="0" presId="urn:microsoft.com/office/officeart/2005/8/layout/list1"/>
    <dgm:cxn modelId="{396BD4EC-63E4-1747-95FF-698E2AAE9063}" type="presParOf" srcId="{5E29AC3B-33C6-714D-9FA6-A105FCB18752}" destId="{F169F731-087F-1B4D-8A17-4FD65B32C0DB}" srcOrd="1" destOrd="0" presId="urn:microsoft.com/office/officeart/2005/8/layout/list1"/>
    <dgm:cxn modelId="{B5043E39-A6C6-BB4B-BB04-9F86FDE51D4C}" type="presParOf" srcId="{02A94410-024C-BF40-A891-E4DA593F37EF}" destId="{00A9A473-FD18-0F44-88C0-5774165FAC41}" srcOrd="9" destOrd="0" presId="urn:microsoft.com/office/officeart/2005/8/layout/list1"/>
    <dgm:cxn modelId="{5DCC01B3-3AC3-1E44-A598-E484DF04DD02}" type="presParOf" srcId="{02A94410-024C-BF40-A891-E4DA593F37EF}" destId="{E7F14AC2-6222-9F45-B0B4-F8C0C29EE3EE}" srcOrd="10" destOrd="0" presId="urn:microsoft.com/office/officeart/2005/8/layout/list1"/>
    <dgm:cxn modelId="{607F3F38-6321-C941-A746-8480759B23FF}" type="presParOf" srcId="{02A94410-024C-BF40-A891-E4DA593F37EF}" destId="{1703234B-1C0F-944F-AD97-01DA066651C7}" srcOrd="11" destOrd="0" presId="urn:microsoft.com/office/officeart/2005/8/layout/list1"/>
    <dgm:cxn modelId="{2A588EFD-1CC2-954B-B3E5-566480663D9F}" type="presParOf" srcId="{02A94410-024C-BF40-A891-E4DA593F37EF}" destId="{9A26A9CB-0556-B542-BB96-E1ACD1CDC9A8}" srcOrd="12" destOrd="0" presId="urn:microsoft.com/office/officeart/2005/8/layout/list1"/>
    <dgm:cxn modelId="{53C1E183-0531-424E-B4E3-0D5881214BB0}" type="presParOf" srcId="{9A26A9CB-0556-B542-BB96-E1ACD1CDC9A8}" destId="{AB04A4B2-3604-644E-BD2A-EB32F7D72CE7}" srcOrd="0" destOrd="0" presId="urn:microsoft.com/office/officeart/2005/8/layout/list1"/>
    <dgm:cxn modelId="{C754856A-BBDA-8243-8D4E-C4F7245F5820}" type="presParOf" srcId="{9A26A9CB-0556-B542-BB96-E1ACD1CDC9A8}" destId="{8FDD6F84-FAA3-D846-AEA3-08F30882F4B6}" srcOrd="1" destOrd="0" presId="urn:microsoft.com/office/officeart/2005/8/layout/list1"/>
    <dgm:cxn modelId="{39AE51D7-D1B2-EE46-AA1C-2CB36544FBA9}" type="presParOf" srcId="{02A94410-024C-BF40-A891-E4DA593F37EF}" destId="{35A12A09-7B94-CA4E-95F4-99736871C30E}" srcOrd="13" destOrd="0" presId="urn:microsoft.com/office/officeart/2005/8/layout/list1"/>
    <dgm:cxn modelId="{E1196B46-8793-9D43-89F9-88CF5C5D11AD}" type="presParOf" srcId="{02A94410-024C-BF40-A891-E4DA593F37EF}" destId="{74A2CEC1-C938-0A41-83D0-3D28ED602248}" srcOrd="14" destOrd="0" presId="urn:microsoft.com/office/officeart/2005/8/layout/list1"/>
    <dgm:cxn modelId="{58D04CBC-4DC2-5140-B15D-7FFB182F0BC5}" type="presParOf" srcId="{02A94410-024C-BF40-A891-E4DA593F37EF}" destId="{D6205F1F-8204-A74E-921F-1A23FFEA3156}" srcOrd="15" destOrd="0" presId="urn:microsoft.com/office/officeart/2005/8/layout/list1"/>
    <dgm:cxn modelId="{288191F2-3AC9-2748-98FB-976E0DF4A62B}" type="presParOf" srcId="{02A94410-024C-BF40-A891-E4DA593F37EF}" destId="{C48D415D-6D0F-7D47-842A-2C8CDF7C7BD2}" srcOrd="16" destOrd="0" presId="urn:microsoft.com/office/officeart/2005/8/layout/list1"/>
    <dgm:cxn modelId="{C0F50F2A-E205-C043-BD99-DB14BD993945}" type="presParOf" srcId="{C48D415D-6D0F-7D47-842A-2C8CDF7C7BD2}" destId="{0BE3E375-82F4-A74F-A236-B329EDAA55B7}" srcOrd="0" destOrd="0" presId="urn:microsoft.com/office/officeart/2005/8/layout/list1"/>
    <dgm:cxn modelId="{291C2781-EEA8-684D-A7E5-243F63781323}" type="presParOf" srcId="{C48D415D-6D0F-7D47-842A-2C8CDF7C7BD2}" destId="{C16E48BE-B29A-3241-A3DC-20510D8F2516}" srcOrd="1" destOrd="0" presId="urn:microsoft.com/office/officeart/2005/8/layout/list1"/>
    <dgm:cxn modelId="{F941E962-5AE7-AC46-8159-13ABF7BDD34A}" type="presParOf" srcId="{02A94410-024C-BF40-A891-E4DA593F37EF}" destId="{A61984BD-C186-8649-89BF-4B3E9F7557B0}" srcOrd="17" destOrd="0" presId="urn:microsoft.com/office/officeart/2005/8/layout/list1"/>
    <dgm:cxn modelId="{A8395455-4BC4-7641-B6CD-CF664ECD5F9F}" type="presParOf" srcId="{02A94410-024C-BF40-A891-E4DA593F37EF}" destId="{9D9CA0FB-C660-3640-95F5-82665156925F}" srcOrd="18" destOrd="0" presId="urn:microsoft.com/office/officeart/2005/8/layout/list1"/>
    <dgm:cxn modelId="{EE51DE7E-CD6D-EC4D-8DC9-1E5DECAAF705}" type="presParOf" srcId="{02A94410-024C-BF40-A891-E4DA593F37EF}" destId="{81B2A493-423B-FE41-B1F4-D5E5CA807BC8}" srcOrd="19" destOrd="0" presId="urn:microsoft.com/office/officeart/2005/8/layout/list1"/>
    <dgm:cxn modelId="{DBCEFC4E-8A22-D140-AD93-12218812F9EC}" type="presParOf" srcId="{02A94410-024C-BF40-A891-E4DA593F37EF}" destId="{74522FB9-523F-534A-BAB2-28E0012E1FDE}" srcOrd="20" destOrd="0" presId="urn:microsoft.com/office/officeart/2005/8/layout/list1"/>
    <dgm:cxn modelId="{82AD101A-5244-564F-AA90-0AAA1F467F84}" type="presParOf" srcId="{74522FB9-523F-534A-BAB2-28E0012E1FDE}" destId="{81FD6BD1-0062-8643-A7AF-C714A2527CBA}" srcOrd="0" destOrd="0" presId="urn:microsoft.com/office/officeart/2005/8/layout/list1"/>
    <dgm:cxn modelId="{FCDDE1CF-DDF8-9B4A-A60E-BF8573F3EE4F}" type="presParOf" srcId="{74522FB9-523F-534A-BAB2-28E0012E1FDE}" destId="{1116CDAE-D5DD-7F4D-8E24-12FBF40271A7}" srcOrd="1" destOrd="0" presId="urn:microsoft.com/office/officeart/2005/8/layout/list1"/>
    <dgm:cxn modelId="{371E91D1-449F-8344-B171-27A0775F2CB7}" type="presParOf" srcId="{02A94410-024C-BF40-A891-E4DA593F37EF}" destId="{2DC62F46-1601-574D-9ACA-391A76D9F547}" srcOrd="21" destOrd="0" presId="urn:microsoft.com/office/officeart/2005/8/layout/list1"/>
    <dgm:cxn modelId="{2B461E80-01B1-0F43-9D17-0FB9B5484EDE}" type="presParOf" srcId="{02A94410-024C-BF40-A891-E4DA593F37EF}" destId="{51DF9BE0-B58A-BF44-9517-01966E62F3B2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AE54D8-78C1-684F-904F-D1459D52763C}" type="doc">
      <dgm:prSet loTypeId="urn:microsoft.com/office/officeart/2005/8/layout/list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750DEC3-12ED-5149-865E-3D45E5BB0205}">
      <dgm:prSet phldrT="[Text]"/>
      <dgm:spPr/>
      <dgm:t>
        <a:bodyPr/>
        <a:lstStyle/>
        <a:p>
          <a:pPr rtl="0"/>
          <a:r>
            <a:rPr lang="en-US" dirty="0"/>
            <a:t>input</a:t>
          </a:r>
        </a:p>
      </dgm:t>
    </dgm:pt>
    <dgm:pt modelId="{069F6EC3-EA58-1F42-BC90-657115FA16C5}" type="parTrans" cxnId="{460C8372-AA84-C14C-BB9B-1D926295082C}">
      <dgm:prSet/>
      <dgm:spPr/>
      <dgm:t>
        <a:bodyPr/>
        <a:lstStyle/>
        <a:p>
          <a:endParaRPr lang="en-US"/>
        </a:p>
      </dgm:t>
    </dgm:pt>
    <dgm:pt modelId="{5EA0F49C-5F7E-A240-B31D-BC610037B5BD}" type="sibTrans" cxnId="{460C8372-AA84-C14C-BB9B-1D926295082C}">
      <dgm:prSet/>
      <dgm:spPr/>
      <dgm:t>
        <a:bodyPr/>
        <a:lstStyle/>
        <a:p>
          <a:endParaRPr lang="en-US"/>
        </a:p>
      </dgm:t>
    </dgm:pt>
    <dgm:pt modelId="{A164A46A-1B7C-0241-861A-F21B414F6D7E}">
      <dgm:prSet phldrT="[Text]"/>
      <dgm:spPr/>
      <dgm:t>
        <a:bodyPr/>
        <a:lstStyle/>
        <a:p>
          <a:r>
            <a:rPr lang="en-US"/>
            <a:t>Limited known number of resources</a:t>
          </a:r>
          <a:endParaRPr lang="en-US" dirty="0"/>
        </a:p>
      </dgm:t>
    </dgm:pt>
    <dgm:pt modelId="{513E7B79-329D-114B-B63B-B6313EC4BFBB}" type="parTrans" cxnId="{48765FB6-9BD9-0349-AF4A-FE4FE1987A09}">
      <dgm:prSet/>
      <dgm:spPr/>
      <dgm:t>
        <a:bodyPr/>
        <a:lstStyle/>
        <a:p>
          <a:endParaRPr lang="en-US"/>
        </a:p>
      </dgm:t>
    </dgm:pt>
    <dgm:pt modelId="{0A555505-FA5A-1D4D-BFB7-B835C20B08A7}" type="sibTrans" cxnId="{48765FB6-9BD9-0349-AF4A-FE4FE1987A09}">
      <dgm:prSet/>
      <dgm:spPr/>
      <dgm:t>
        <a:bodyPr/>
        <a:lstStyle/>
        <a:p>
          <a:endParaRPr lang="en-US"/>
        </a:p>
      </dgm:t>
    </dgm:pt>
    <dgm:pt modelId="{0FB08D3B-0329-A54F-BEE4-54C03511F743}">
      <dgm:prSet phldrT="[Text]"/>
      <dgm:spPr/>
      <dgm:t>
        <a:bodyPr/>
        <a:lstStyle/>
        <a:p>
          <a:pPr rtl="0"/>
          <a:r>
            <a:rPr lang="en-US" dirty="0"/>
            <a:t>Goal</a:t>
          </a:r>
        </a:p>
      </dgm:t>
    </dgm:pt>
    <dgm:pt modelId="{7D0900EB-73FA-CB44-B7D0-43D4ED17368F}" type="parTrans" cxnId="{C11DC176-93A8-274F-896B-88BC17F2FDDD}">
      <dgm:prSet/>
      <dgm:spPr/>
      <dgm:t>
        <a:bodyPr/>
        <a:lstStyle/>
        <a:p>
          <a:endParaRPr lang="en-US"/>
        </a:p>
      </dgm:t>
    </dgm:pt>
    <dgm:pt modelId="{860D328C-06CA-D045-ACF9-004A1FDB2821}" type="sibTrans" cxnId="{C11DC176-93A8-274F-896B-88BC17F2FDDD}">
      <dgm:prSet/>
      <dgm:spPr/>
      <dgm:t>
        <a:bodyPr/>
        <a:lstStyle/>
        <a:p>
          <a:endParaRPr lang="en-US"/>
        </a:p>
      </dgm:t>
    </dgm:pt>
    <dgm:pt modelId="{82A95B11-6144-E54B-9DB4-547B8ED3B49D}">
      <dgm:prSet phldrT="[Text]"/>
      <dgm:spPr/>
      <dgm:t>
        <a:bodyPr/>
        <a:lstStyle/>
        <a:p>
          <a:r>
            <a:rPr lang="en-US"/>
            <a:t>Maximize amount of requests answered throughout a given day using a set number of resources</a:t>
          </a:r>
          <a:endParaRPr lang="en-US" dirty="0"/>
        </a:p>
      </dgm:t>
    </dgm:pt>
    <dgm:pt modelId="{084AA7E9-58B4-DB4E-AF87-4E5BD5944A55}" type="parTrans" cxnId="{C255E8D3-26E4-0645-B098-4739CF0998F5}">
      <dgm:prSet/>
      <dgm:spPr/>
      <dgm:t>
        <a:bodyPr/>
        <a:lstStyle/>
        <a:p>
          <a:endParaRPr lang="en-US"/>
        </a:p>
      </dgm:t>
    </dgm:pt>
    <dgm:pt modelId="{BF5F722F-C7F7-FA41-A2D5-36C2A370776D}" type="sibTrans" cxnId="{C255E8D3-26E4-0645-B098-4739CF0998F5}">
      <dgm:prSet/>
      <dgm:spPr/>
      <dgm:t>
        <a:bodyPr/>
        <a:lstStyle/>
        <a:p>
          <a:endParaRPr lang="en-US"/>
        </a:p>
      </dgm:t>
    </dgm:pt>
    <dgm:pt modelId="{596D9DEB-5F2C-6A48-833B-317626CB44FD}">
      <dgm:prSet/>
      <dgm:spPr/>
      <dgm:t>
        <a:bodyPr/>
        <a:lstStyle/>
        <a:p>
          <a:pPr rtl="0"/>
          <a:r>
            <a:rPr lang="en-US"/>
            <a:t>Real time requests created throughout time (stochastic) </a:t>
          </a:r>
          <a:endParaRPr lang="en-US" dirty="0"/>
        </a:p>
      </dgm:t>
    </dgm:pt>
    <dgm:pt modelId="{A207BFDD-4A4A-7D41-B13B-66B572432AB3}" type="parTrans" cxnId="{A31B7D65-F930-904F-B772-81D29F25C6B8}">
      <dgm:prSet/>
      <dgm:spPr/>
      <dgm:t>
        <a:bodyPr/>
        <a:lstStyle/>
        <a:p>
          <a:endParaRPr lang="en-US"/>
        </a:p>
      </dgm:t>
    </dgm:pt>
    <dgm:pt modelId="{FB3AEB28-1731-FD4B-BFEF-1859F22B0D12}" type="sibTrans" cxnId="{A31B7D65-F930-904F-B772-81D29F25C6B8}">
      <dgm:prSet/>
      <dgm:spPr/>
      <dgm:t>
        <a:bodyPr/>
        <a:lstStyle/>
        <a:p>
          <a:endParaRPr lang="en-US"/>
        </a:p>
      </dgm:t>
    </dgm:pt>
    <dgm:pt modelId="{D206F723-DC80-E94D-93CF-2FE7BA897897}">
      <dgm:prSet/>
      <dgm:spPr/>
      <dgm:t>
        <a:bodyPr/>
        <a:lstStyle/>
        <a:p>
          <a:pPr rtl="0"/>
          <a:r>
            <a:rPr lang="en-US" dirty="0"/>
            <a:t>Historical data of previous requests</a:t>
          </a:r>
        </a:p>
      </dgm:t>
    </dgm:pt>
    <dgm:pt modelId="{D5D334E9-01CB-584D-B2FD-4503A328E64A}" type="parTrans" cxnId="{1A69A1B9-A6CD-9C46-9527-C8EB929392CD}">
      <dgm:prSet/>
      <dgm:spPr/>
      <dgm:t>
        <a:bodyPr/>
        <a:lstStyle/>
        <a:p>
          <a:endParaRPr lang="en-US"/>
        </a:p>
      </dgm:t>
    </dgm:pt>
    <dgm:pt modelId="{A8DC0D63-4A00-CE47-8AF7-AF373CE328A2}" type="sibTrans" cxnId="{1A69A1B9-A6CD-9C46-9527-C8EB929392CD}">
      <dgm:prSet/>
      <dgm:spPr/>
      <dgm:t>
        <a:bodyPr/>
        <a:lstStyle/>
        <a:p>
          <a:endParaRPr lang="en-US"/>
        </a:p>
      </dgm:t>
    </dgm:pt>
    <dgm:pt modelId="{A0E04887-5B95-AC4D-A782-0A43F62BBBAC}">
      <dgm:prSet/>
      <dgm:spPr/>
      <dgm:t>
        <a:bodyPr/>
        <a:lstStyle/>
        <a:p>
          <a:r>
            <a:rPr lang="en-US" dirty="0"/>
            <a:t>Minimize overall use of each resource</a:t>
          </a:r>
        </a:p>
      </dgm:t>
    </dgm:pt>
    <dgm:pt modelId="{59A8908C-C6B4-1F4A-A2C5-291DD62BA5E1}" type="parTrans" cxnId="{13762114-47CD-8142-A1C0-DDAD650E8AC0}">
      <dgm:prSet/>
      <dgm:spPr/>
      <dgm:t>
        <a:bodyPr/>
        <a:lstStyle/>
        <a:p>
          <a:endParaRPr lang="en-US"/>
        </a:p>
      </dgm:t>
    </dgm:pt>
    <dgm:pt modelId="{337BA7B8-D5ED-584E-A59B-1C2D66701FD3}" type="sibTrans" cxnId="{13762114-47CD-8142-A1C0-DDAD650E8AC0}">
      <dgm:prSet/>
      <dgm:spPr/>
      <dgm:t>
        <a:bodyPr/>
        <a:lstStyle/>
        <a:p>
          <a:endParaRPr lang="en-US"/>
        </a:p>
      </dgm:t>
    </dgm:pt>
    <dgm:pt modelId="{A2D513DB-1A98-CA4C-BAB6-EA34F4650DE9}">
      <dgm:prSet/>
      <dgm:spPr/>
      <dgm:t>
        <a:bodyPr/>
        <a:lstStyle/>
        <a:p>
          <a:r>
            <a:rPr lang="en-US" dirty="0"/>
            <a:t>“On-line Continual Planning Problem – OCPP”</a:t>
          </a:r>
        </a:p>
      </dgm:t>
    </dgm:pt>
    <dgm:pt modelId="{41EC0630-F2C5-4E40-A03E-1981AA5FBCD7}" type="parTrans" cxnId="{B808B4E9-76B6-F24F-9478-55386024327C}">
      <dgm:prSet/>
      <dgm:spPr/>
      <dgm:t>
        <a:bodyPr/>
        <a:lstStyle/>
        <a:p>
          <a:endParaRPr lang="en-US"/>
        </a:p>
      </dgm:t>
    </dgm:pt>
    <dgm:pt modelId="{1F2E9ACF-CE46-0C4D-9FBF-9747F7FA9487}" type="sibTrans" cxnId="{B808B4E9-76B6-F24F-9478-55386024327C}">
      <dgm:prSet/>
      <dgm:spPr/>
      <dgm:t>
        <a:bodyPr/>
        <a:lstStyle/>
        <a:p>
          <a:endParaRPr lang="en-US"/>
        </a:p>
      </dgm:t>
    </dgm:pt>
    <dgm:pt modelId="{E2E6D2C4-5DA2-CB49-A82A-005FB474CC67}" type="pres">
      <dgm:prSet presAssocID="{19AE54D8-78C1-684F-904F-D1459D52763C}" presName="linear" presStyleCnt="0">
        <dgm:presLayoutVars>
          <dgm:dir/>
          <dgm:animLvl val="lvl"/>
          <dgm:resizeHandles val="exact"/>
        </dgm:presLayoutVars>
      </dgm:prSet>
      <dgm:spPr/>
    </dgm:pt>
    <dgm:pt modelId="{58A8F3D7-ED72-3647-B6C3-A1514B17F353}" type="pres">
      <dgm:prSet presAssocID="{9750DEC3-12ED-5149-865E-3D45E5BB0205}" presName="parentLin" presStyleCnt="0"/>
      <dgm:spPr/>
    </dgm:pt>
    <dgm:pt modelId="{BF5D95FF-63DC-D740-B0E1-1EF8ED736248}" type="pres">
      <dgm:prSet presAssocID="{9750DEC3-12ED-5149-865E-3D45E5BB0205}" presName="parentLeftMargin" presStyleLbl="node1" presStyleIdx="0" presStyleCnt="3"/>
      <dgm:spPr/>
    </dgm:pt>
    <dgm:pt modelId="{B32747E8-EFA6-0441-A79C-A50A882DADF2}" type="pres">
      <dgm:prSet presAssocID="{9750DEC3-12ED-5149-865E-3D45E5BB020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A5F5AF4-6618-D94E-81A2-97ED0D6F995A}" type="pres">
      <dgm:prSet presAssocID="{9750DEC3-12ED-5149-865E-3D45E5BB0205}" presName="negativeSpace" presStyleCnt="0"/>
      <dgm:spPr/>
    </dgm:pt>
    <dgm:pt modelId="{64084FBE-079D-AE47-A636-595C1EC5943C}" type="pres">
      <dgm:prSet presAssocID="{9750DEC3-12ED-5149-865E-3D45E5BB0205}" presName="childText" presStyleLbl="conFgAcc1" presStyleIdx="0" presStyleCnt="3">
        <dgm:presLayoutVars>
          <dgm:bulletEnabled val="1"/>
        </dgm:presLayoutVars>
      </dgm:prSet>
      <dgm:spPr/>
    </dgm:pt>
    <dgm:pt modelId="{89EF50D4-89C0-FC4B-BFC4-4E8AEB8AC6FE}" type="pres">
      <dgm:prSet presAssocID="{5EA0F49C-5F7E-A240-B31D-BC610037B5BD}" presName="spaceBetweenRectangles" presStyleCnt="0"/>
      <dgm:spPr/>
    </dgm:pt>
    <dgm:pt modelId="{CDB2CC6E-80BC-E748-A441-911F21268068}" type="pres">
      <dgm:prSet presAssocID="{0FB08D3B-0329-A54F-BEE4-54C03511F743}" presName="parentLin" presStyleCnt="0"/>
      <dgm:spPr/>
    </dgm:pt>
    <dgm:pt modelId="{98E71CAA-B429-8249-952A-929BF760364C}" type="pres">
      <dgm:prSet presAssocID="{0FB08D3B-0329-A54F-BEE4-54C03511F743}" presName="parentLeftMargin" presStyleLbl="node1" presStyleIdx="0" presStyleCnt="3"/>
      <dgm:spPr/>
    </dgm:pt>
    <dgm:pt modelId="{B695B633-C125-9E4C-800D-A79CEB3F2FBF}" type="pres">
      <dgm:prSet presAssocID="{0FB08D3B-0329-A54F-BEE4-54C03511F7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611F5C-E63B-C942-8B93-330CF3789D72}" type="pres">
      <dgm:prSet presAssocID="{0FB08D3B-0329-A54F-BEE4-54C03511F743}" presName="negativeSpace" presStyleCnt="0"/>
      <dgm:spPr/>
    </dgm:pt>
    <dgm:pt modelId="{B22AEA9C-7E7A-8C4E-9ADE-52182125FE99}" type="pres">
      <dgm:prSet presAssocID="{0FB08D3B-0329-A54F-BEE4-54C03511F743}" presName="childText" presStyleLbl="conFgAcc1" presStyleIdx="1" presStyleCnt="3">
        <dgm:presLayoutVars>
          <dgm:bulletEnabled val="1"/>
        </dgm:presLayoutVars>
      </dgm:prSet>
      <dgm:spPr/>
    </dgm:pt>
    <dgm:pt modelId="{E7E24F79-2574-0546-A1D4-82527F2F2CAB}" type="pres">
      <dgm:prSet presAssocID="{860D328C-06CA-D045-ACF9-004A1FDB2821}" presName="spaceBetweenRectangles" presStyleCnt="0"/>
      <dgm:spPr/>
    </dgm:pt>
    <dgm:pt modelId="{F1F4D2BD-9346-E24A-83B6-D87B06AD0E44}" type="pres">
      <dgm:prSet presAssocID="{A2D513DB-1A98-CA4C-BAB6-EA34F4650DE9}" presName="parentLin" presStyleCnt="0"/>
      <dgm:spPr/>
    </dgm:pt>
    <dgm:pt modelId="{8FDE4A15-FACF-0844-8C5A-CABEFDD6E718}" type="pres">
      <dgm:prSet presAssocID="{A2D513DB-1A98-CA4C-BAB6-EA34F4650DE9}" presName="parentLeftMargin" presStyleLbl="node1" presStyleIdx="1" presStyleCnt="3"/>
      <dgm:spPr/>
    </dgm:pt>
    <dgm:pt modelId="{C8CE059D-2D1B-D04F-A2D1-B616D07FDC83}" type="pres">
      <dgm:prSet presAssocID="{A2D513DB-1A98-CA4C-BAB6-EA34F4650DE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DFD31B9-993F-B441-97FB-DECC869B9811}" type="pres">
      <dgm:prSet presAssocID="{A2D513DB-1A98-CA4C-BAB6-EA34F4650DE9}" presName="negativeSpace" presStyleCnt="0"/>
      <dgm:spPr/>
    </dgm:pt>
    <dgm:pt modelId="{6D10F7D0-4B07-D949-AF57-D456FB1E976C}" type="pres">
      <dgm:prSet presAssocID="{A2D513DB-1A98-CA4C-BAB6-EA34F4650DE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5F3AA03-D8F7-CB4C-AB6E-BC4A6ABD9B11}" type="presOf" srcId="{9750DEC3-12ED-5149-865E-3D45E5BB0205}" destId="{BF5D95FF-63DC-D740-B0E1-1EF8ED736248}" srcOrd="0" destOrd="0" presId="urn:microsoft.com/office/officeart/2005/8/layout/list1"/>
    <dgm:cxn modelId="{13762114-47CD-8142-A1C0-DDAD650E8AC0}" srcId="{0FB08D3B-0329-A54F-BEE4-54C03511F743}" destId="{A0E04887-5B95-AC4D-A782-0A43F62BBBAC}" srcOrd="1" destOrd="0" parTransId="{59A8908C-C6B4-1F4A-A2C5-291DD62BA5E1}" sibTransId="{337BA7B8-D5ED-584E-A59B-1C2D66701FD3}"/>
    <dgm:cxn modelId="{E95F211B-388B-0B45-8113-388F8F96BAAC}" type="presOf" srcId="{82A95B11-6144-E54B-9DB4-547B8ED3B49D}" destId="{B22AEA9C-7E7A-8C4E-9ADE-52182125FE99}" srcOrd="0" destOrd="0" presId="urn:microsoft.com/office/officeart/2005/8/layout/list1"/>
    <dgm:cxn modelId="{0DBB494F-CC36-B14A-8309-B0072A10745D}" type="presOf" srcId="{A2D513DB-1A98-CA4C-BAB6-EA34F4650DE9}" destId="{8FDE4A15-FACF-0844-8C5A-CABEFDD6E718}" srcOrd="0" destOrd="0" presId="urn:microsoft.com/office/officeart/2005/8/layout/list1"/>
    <dgm:cxn modelId="{A31B7D65-F930-904F-B772-81D29F25C6B8}" srcId="{9750DEC3-12ED-5149-865E-3D45E5BB0205}" destId="{596D9DEB-5F2C-6A48-833B-317626CB44FD}" srcOrd="1" destOrd="0" parTransId="{A207BFDD-4A4A-7D41-B13B-66B572432AB3}" sibTransId="{FB3AEB28-1731-FD4B-BFEF-1859F22B0D12}"/>
    <dgm:cxn modelId="{460C8372-AA84-C14C-BB9B-1D926295082C}" srcId="{19AE54D8-78C1-684F-904F-D1459D52763C}" destId="{9750DEC3-12ED-5149-865E-3D45E5BB0205}" srcOrd="0" destOrd="0" parTransId="{069F6EC3-EA58-1F42-BC90-657115FA16C5}" sibTransId="{5EA0F49C-5F7E-A240-B31D-BC610037B5BD}"/>
    <dgm:cxn modelId="{FED8AF73-2E5F-D943-94F0-557AA8380070}" type="presOf" srcId="{A0E04887-5B95-AC4D-A782-0A43F62BBBAC}" destId="{B22AEA9C-7E7A-8C4E-9ADE-52182125FE99}" srcOrd="0" destOrd="1" presId="urn:microsoft.com/office/officeart/2005/8/layout/list1"/>
    <dgm:cxn modelId="{C11DC176-93A8-274F-896B-88BC17F2FDDD}" srcId="{19AE54D8-78C1-684F-904F-D1459D52763C}" destId="{0FB08D3B-0329-A54F-BEE4-54C03511F743}" srcOrd="1" destOrd="0" parTransId="{7D0900EB-73FA-CB44-B7D0-43D4ED17368F}" sibTransId="{860D328C-06CA-D045-ACF9-004A1FDB2821}"/>
    <dgm:cxn modelId="{D8EDE07A-5223-CD4B-8840-E7BDD2DE1BF4}" type="presOf" srcId="{19AE54D8-78C1-684F-904F-D1459D52763C}" destId="{E2E6D2C4-5DA2-CB49-A82A-005FB474CC67}" srcOrd="0" destOrd="0" presId="urn:microsoft.com/office/officeart/2005/8/layout/list1"/>
    <dgm:cxn modelId="{0A61A786-59CE-B944-8323-EE7CCABEEAEE}" type="presOf" srcId="{A2D513DB-1A98-CA4C-BAB6-EA34F4650DE9}" destId="{C8CE059D-2D1B-D04F-A2D1-B616D07FDC83}" srcOrd="1" destOrd="0" presId="urn:microsoft.com/office/officeart/2005/8/layout/list1"/>
    <dgm:cxn modelId="{14663C8A-6891-5C45-8C1C-806D7F736A5C}" type="presOf" srcId="{A164A46A-1B7C-0241-861A-F21B414F6D7E}" destId="{64084FBE-079D-AE47-A636-595C1EC5943C}" srcOrd="0" destOrd="0" presId="urn:microsoft.com/office/officeart/2005/8/layout/list1"/>
    <dgm:cxn modelId="{8720868A-FD54-544F-93C2-47828A235586}" type="presOf" srcId="{9750DEC3-12ED-5149-865E-3D45E5BB0205}" destId="{B32747E8-EFA6-0441-A79C-A50A882DADF2}" srcOrd="1" destOrd="0" presId="urn:microsoft.com/office/officeart/2005/8/layout/list1"/>
    <dgm:cxn modelId="{D010ED8E-F738-5541-A1B5-B1B110766F12}" type="presOf" srcId="{D206F723-DC80-E94D-93CF-2FE7BA897897}" destId="{64084FBE-079D-AE47-A636-595C1EC5943C}" srcOrd="0" destOrd="2" presId="urn:microsoft.com/office/officeart/2005/8/layout/list1"/>
    <dgm:cxn modelId="{48765FB6-9BD9-0349-AF4A-FE4FE1987A09}" srcId="{9750DEC3-12ED-5149-865E-3D45E5BB0205}" destId="{A164A46A-1B7C-0241-861A-F21B414F6D7E}" srcOrd="0" destOrd="0" parTransId="{513E7B79-329D-114B-B63B-B6313EC4BFBB}" sibTransId="{0A555505-FA5A-1D4D-BFB7-B835C20B08A7}"/>
    <dgm:cxn modelId="{BB8919B8-5C21-F44A-AE79-3E3269EAB1C1}" type="presOf" srcId="{596D9DEB-5F2C-6A48-833B-317626CB44FD}" destId="{64084FBE-079D-AE47-A636-595C1EC5943C}" srcOrd="0" destOrd="1" presId="urn:microsoft.com/office/officeart/2005/8/layout/list1"/>
    <dgm:cxn modelId="{1A69A1B9-A6CD-9C46-9527-C8EB929392CD}" srcId="{9750DEC3-12ED-5149-865E-3D45E5BB0205}" destId="{D206F723-DC80-E94D-93CF-2FE7BA897897}" srcOrd="2" destOrd="0" parTransId="{D5D334E9-01CB-584D-B2FD-4503A328E64A}" sibTransId="{A8DC0D63-4A00-CE47-8AF7-AF373CE328A2}"/>
    <dgm:cxn modelId="{3C8C1BBA-0038-6A4E-89F2-6E0B547179A4}" type="presOf" srcId="{0FB08D3B-0329-A54F-BEE4-54C03511F743}" destId="{98E71CAA-B429-8249-952A-929BF760364C}" srcOrd="0" destOrd="0" presId="urn:microsoft.com/office/officeart/2005/8/layout/list1"/>
    <dgm:cxn modelId="{C255E8D3-26E4-0645-B098-4739CF0998F5}" srcId="{0FB08D3B-0329-A54F-BEE4-54C03511F743}" destId="{82A95B11-6144-E54B-9DB4-547B8ED3B49D}" srcOrd="0" destOrd="0" parTransId="{084AA7E9-58B4-DB4E-AF87-4E5BD5944A55}" sibTransId="{BF5F722F-C7F7-FA41-A2D5-36C2A370776D}"/>
    <dgm:cxn modelId="{9DAC5ED8-9993-0A45-AB3E-61C09F449C08}" type="presOf" srcId="{0FB08D3B-0329-A54F-BEE4-54C03511F743}" destId="{B695B633-C125-9E4C-800D-A79CEB3F2FBF}" srcOrd="1" destOrd="0" presId="urn:microsoft.com/office/officeart/2005/8/layout/list1"/>
    <dgm:cxn modelId="{B808B4E9-76B6-F24F-9478-55386024327C}" srcId="{19AE54D8-78C1-684F-904F-D1459D52763C}" destId="{A2D513DB-1A98-CA4C-BAB6-EA34F4650DE9}" srcOrd="2" destOrd="0" parTransId="{41EC0630-F2C5-4E40-A03E-1981AA5FBCD7}" sibTransId="{1F2E9ACF-CE46-0C4D-9FBF-9747F7FA9487}"/>
    <dgm:cxn modelId="{D6D8FEE8-E62C-BF42-89D0-0FA670434CAF}" type="presParOf" srcId="{E2E6D2C4-5DA2-CB49-A82A-005FB474CC67}" destId="{58A8F3D7-ED72-3647-B6C3-A1514B17F353}" srcOrd="0" destOrd="0" presId="urn:microsoft.com/office/officeart/2005/8/layout/list1"/>
    <dgm:cxn modelId="{DC9A8BE3-6254-4D4A-B632-B9ED6865456F}" type="presParOf" srcId="{58A8F3D7-ED72-3647-B6C3-A1514B17F353}" destId="{BF5D95FF-63DC-D740-B0E1-1EF8ED736248}" srcOrd="0" destOrd="0" presId="urn:microsoft.com/office/officeart/2005/8/layout/list1"/>
    <dgm:cxn modelId="{3ED7020C-866B-A348-B86A-1672E8AB3D9C}" type="presParOf" srcId="{58A8F3D7-ED72-3647-B6C3-A1514B17F353}" destId="{B32747E8-EFA6-0441-A79C-A50A882DADF2}" srcOrd="1" destOrd="0" presId="urn:microsoft.com/office/officeart/2005/8/layout/list1"/>
    <dgm:cxn modelId="{37C277DC-C511-2F45-84B9-E707B440F8D4}" type="presParOf" srcId="{E2E6D2C4-5DA2-CB49-A82A-005FB474CC67}" destId="{1A5F5AF4-6618-D94E-81A2-97ED0D6F995A}" srcOrd="1" destOrd="0" presId="urn:microsoft.com/office/officeart/2005/8/layout/list1"/>
    <dgm:cxn modelId="{2652B109-F040-CE44-AD58-AD2A60AF4AF8}" type="presParOf" srcId="{E2E6D2C4-5DA2-CB49-A82A-005FB474CC67}" destId="{64084FBE-079D-AE47-A636-595C1EC5943C}" srcOrd="2" destOrd="0" presId="urn:microsoft.com/office/officeart/2005/8/layout/list1"/>
    <dgm:cxn modelId="{BF4A0D0F-B238-7B4E-B137-B94DDA0BAF8D}" type="presParOf" srcId="{E2E6D2C4-5DA2-CB49-A82A-005FB474CC67}" destId="{89EF50D4-89C0-FC4B-BFC4-4E8AEB8AC6FE}" srcOrd="3" destOrd="0" presId="urn:microsoft.com/office/officeart/2005/8/layout/list1"/>
    <dgm:cxn modelId="{0EFF3637-F778-DD47-A9BE-E51A8856F97F}" type="presParOf" srcId="{E2E6D2C4-5DA2-CB49-A82A-005FB474CC67}" destId="{CDB2CC6E-80BC-E748-A441-911F21268068}" srcOrd="4" destOrd="0" presId="urn:microsoft.com/office/officeart/2005/8/layout/list1"/>
    <dgm:cxn modelId="{60BBDCE3-B8F0-6741-A453-3386708699FC}" type="presParOf" srcId="{CDB2CC6E-80BC-E748-A441-911F21268068}" destId="{98E71CAA-B429-8249-952A-929BF760364C}" srcOrd="0" destOrd="0" presId="urn:microsoft.com/office/officeart/2005/8/layout/list1"/>
    <dgm:cxn modelId="{F4AA6115-7DDF-EC40-8F8E-C0C687BD44A9}" type="presParOf" srcId="{CDB2CC6E-80BC-E748-A441-911F21268068}" destId="{B695B633-C125-9E4C-800D-A79CEB3F2FBF}" srcOrd="1" destOrd="0" presId="urn:microsoft.com/office/officeart/2005/8/layout/list1"/>
    <dgm:cxn modelId="{7C1EA9C0-2789-7647-84E2-20EFD4F37EC0}" type="presParOf" srcId="{E2E6D2C4-5DA2-CB49-A82A-005FB474CC67}" destId="{1E611F5C-E63B-C942-8B93-330CF3789D72}" srcOrd="5" destOrd="0" presId="urn:microsoft.com/office/officeart/2005/8/layout/list1"/>
    <dgm:cxn modelId="{B5BED4E4-C029-7243-9BCC-89F4152141DD}" type="presParOf" srcId="{E2E6D2C4-5DA2-CB49-A82A-005FB474CC67}" destId="{B22AEA9C-7E7A-8C4E-9ADE-52182125FE99}" srcOrd="6" destOrd="0" presId="urn:microsoft.com/office/officeart/2005/8/layout/list1"/>
    <dgm:cxn modelId="{65E2D695-FD82-1247-95A4-D139B9FCAA2B}" type="presParOf" srcId="{E2E6D2C4-5DA2-CB49-A82A-005FB474CC67}" destId="{E7E24F79-2574-0546-A1D4-82527F2F2CAB}" srcOrd="7" destOrd="0" presId="urn:microsoft.com/office/officeart/2005/8/layout/list1"/>
    <dgm:cxn modelId="{AD720F88-E20E-164E-9B0B-5CBF7A9BA928}" type="presParOf" srcId="{E2E6D2C4-5DA2-CB49-A82A-005FB474CC67}" destId="{F1F4D2BD-9346-E24A-83B6-D87B06AD0E44}" srcOrd="8" destOrd="0" presId="urn:microsoft.com/office/officeart/2005/8/layout/list1"/>
    <dgm:cxn modelId="{E4172460-D183-FC4A-8FDD-FB18415D4744}" type="presParOf" srcId="{F1F4D2BD-9346-E24A-83B6-D87B06AD0E44}" destId="{8FDE4A15-FACF-0844-8C5A-CABEFDD6E718}" srcOrd="0" destOrd="0" presId="urn:microsoft.com/office/officeart/2005/8/layout/list1"/>
    <dgm:cxn modelId="{2A7517A2-2E80-1440-8E80-8E1DA6CF5F73}" type="presParOf" srcId="{F1F4D2BD-9346-E24A-83B6-D87B06AD0E44}" destId="{C8CE059D-2D1B-D04F-A2D1-B616D07FDC83}" srcOrd="1" destOrd="0" presId="urn:microsoft.com/office/officeart/2005/8/layout/list1"/>
    <dgm:cxn modelId="{20E90C8D-E636-D044-8943-F1BE4B708385}" type="presParOf" srcId="{E2E6D2C4-5DA2-CB49-A82A-005FB474CC67}" destId="{7DFD31B9-993F-B441-97FB-DECC869B9811}" srcOrd="9" destOrd="0" presId="urn:microsoft.com/office/officeart/2005/8/layout/list1"/>
    <dgm:cxn modelId="{D79B2573-206C-8F4C-B873-DFB9657D7FE9}" type="presParOf" srcId="{E2E6D2C4-5DA2-CB49-A82A-005FB474CC67}" destId="{6D10F7D0-4B07-D949-AF57-D456FB1E976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BABF7B-9A05-4D8B-962D-C79DF5AFA5F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CB18243-56DF-43BC-948C-521B773A1917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136DDD3C-5EB5-45D0-97CD-C30D5DB9EBC5}" type="parTrans" cxnId="{8CB53885-1D7D-4462-9364-2EE07EE80FBE}">
      <dgm:prSet/>
      <dgm:spPr/>
      <dgm:t>
        <a:bodyPr/>
        <a:lstStyle/>
        <a:p>
          <a:endParaRPr lang="en-US"/>
        </a:p>
      </dgm:t>
    </dgm:pt>
    <dgm:pt modelId="{C64E70CB-3B88-4FDE-9D94-EB533EF1136E}" type="sibTrans" cxnId="{8CB53885-1D7D-4462-9364-2EE07EE80FBE}">
      <dgm:prSet/>
      <dgm:spPr/>
      <dgm:t>
        <a:bodyPr/>
        <a:lstStyle/>
        <a:p>
          <a:endParaRPr lang="en-US"/>
        </a:p>
      </dgm:t>
    </dgm:pt>
    <dgm:pt modelId="{94187DC9-5454-4DBE-A50D-B7E9D6C29802}">
      <dgm:prSet/>
      <dgm:spPr/>
      <dgm:t>
        <a:bodyPr/>
        <a:lstStyle/>
        <a:p>
          <a:r>
            <a:rPr lang="en-US" dirty="0"/>
            <a:t>Input</a:t>
          </a:r>
        </a:p>
      </dgm:t>
    </dgm:pt>
    <dgm:pt modelId="{CCB2246F-CBCE-4373-9066-F34C70265D6E}" type="parTrans" cxnId="{A6141AEB-0A90-429C-AFCF-4BDE674ADCA7}">
      <dgm:prSet/>
      <dgm:spPr/>
      <dgm:t>
        <a:bodyPr/>
        <a:lstStyle/>
        <a:p>
          <a:endParaRPr lang="en-US"/>
        </a:p>
      </dgm:t>
    </dgm:pt>
    <dgm:pt modelId="{9DAE6CBC-C868-4AFC-9171-EAA8E4E55048}" type="sibTrans" cxnId="{A6141AEB-0A90-429C-AFCF-4BDE674ADCA7}">
      <dgm:prSet/>
      <dgm:spPr/>
      <dgm:t>
        <a:bodyPr/>
        <a:lstStyle/>
        <a:p>
          <a:endParaRPr lang="en-US"/>
        </a:p>
      </dgm:t>
    </dgm:pt>
    <dgm:pt modelId="{F754701B-BC14-AD49-B777-FD8A6EEB9C6F}">
      <dgm:prSet/>
      <dgm:spPr/>
      <dgm:t>
        <a:bodyPr/>
        <a:lstStyle/>
        <a:p>
          <a:r>
            <a:rPr lang="en-US" dirty="0"/>
            <a:t>April </a:t>
          </a:r>
          <a:r>
            <a:rPr lang="en-US"/>
            <a:t>- September </a:t>
          </a:r>
          <a:r>
            <a:rPr lang="en-US" dirty="0"/>
            <a:t>2014</a:t>
          </a:r>
        </a:p>
      </dgm:t>
    </dgm:pt>
    <dgm:pt modelId="{F77C02A0-9B53-314A-8439-D6E555C7C168}" type="parTrans" cxnId="{3A857F70-C0F5-0E47-B792-2928FB059DD7}">
      <dgm:prSet/>
      <dgm:spPr/>
      <dgm:t>
        <a:bodyPr/>
        <a:lstStyle/>
        <a:p>
          <a:endParaRPr lang="en-US"/>
        </a:p>
      </dgm:t>
    </dgm:pt>
    <dgm:pt modelId="{8A94E21B-8096-E347-B07F-04D253C95A75}" type="sibTrans" cxnId="{3A857F70-C0F5-0E47-B792-2928FB059DD7}">
      <dgm:prSet/>
      <dgm:spPr/>
      <dgm:t>
        <a:bodyPr/>
        <a:lstStyle/>
        <a:p>
          <a:endParaRPr lang="en-US"/>
        </a:p>
      </dgm:t>
    </dgm:pt>
    <dgm:pt modelId="{DFA56FE5-0609-174E-863D-0B4D624CB939}">
      <dgm:prSet/>
      <dgm:spPr/>
      <dgm:t>
        <a:bodyPr/>
        <a:lstStyle/>
        <a:p>
          <a:pPr>
            <a:buNone/>
          </a:pPr>
          <a:r>
            <a:rPr lang="en-US" dirty="0">
              <a:hlinkClick xmlns:r="http://schemas.openxmlformats.org/officeDocument/2006/relationships" r:id="rId1"/>
            </a:rPr>
            <a:t>https://github.com/fivethirtyeight/uber-tlc-foil-response</a:t>
          </a:r>
          <a:endParaRPr lang="en-US" dirty="0"/>
        </a:p>
      </dgm:t>
    </dgm:pt>
    <dgm:pt modelId="{5FD14BB2-4F64-6440-8BE0-3C9DD6C4E1E4}" type="parTrans" cxnId="{B1CA0276-BE14-D442-ABCF-54289EF3533F}">
      <dgm:prSet/>
      <dgm:spPr/>
      <dgm:t>
        <a:bodyPr/>
        <a:lstStyle/>
        <a:p>
          <a:endParaRPr lang="en-US"/>
        </a:p>
      </dgm:t>
    </dgm:pt>
    <dgm:pt modelId="{95229B8C-BB47-AC44-8C8F-3AA3429A4FFB}" type="sibTrans" cxnId="{B1CA0276-BE14-D442-ABCF-54289EF3533F}">
      <dgm:prSet/>
      <dgm:spPr/>
      <dgm:t>
        <a:bodyPr/>
        <a:lstStyle/>
        <a:p>
          <a:endParaRPr lang="en-US"/>
        </a:p>
      </dgm:t>
    </dgm:pt>
    <dgm:pt modelId="{03284F88-83A8-6341-B6F0-02AD164944BB}">
      <dgm:prSet/>
      <dgm:spPr/>
      <dgm:t>
        <a:bodyPr/>
        <a:lstStyle/>
        <a:p>
          <a:r>
            <a:rPr lang="en-US" dirty="0"/>
            <a:t>Number of available drivers </a:t>
          </a:r>
        </a:p>
      </dgm:t>
    </dgm:pt>
    <dgm:pt modelId="{B2E10365-77A5-C04C-9B2C-6A03B81C6B58}" type="parTrans" cxnId="{A0E4491E-5A73-A846-939D-28C834CEBF4F}">
      <dgm:prSet/>
      <dgm:spPr/>
      <dgm:t>
        <a:bodyPr/>
        <a:lstStyle/>
        <a:p>
          <a:endParaRPr lang="en-US"/>
        </a:p>
      </dgm:t>
    </dgm:pt>
    <dgm:pt modelId="{A5A9F31E-71B6-E64F-A10F-E642980F0F93}" type="sibTrans" cxnId="{A0E4491E-5A73-A846-939D-28C834CEBF4F}">
      <dgm:prSet/>
      <dgm:spPr/>
      <dgm:t>
        <a:bodyPr/>
        <a:lstStyle/>
        <a:p>
          <a:endParaRPr lang="en-US"/>
        </a:p>
      </dgm:t>
    </dgm:pt>
    <dgm:pt modelId="{EACA6F49-BF36-B64A-A4F5-251E04EAC64B}">
      <dgm:prSet/>
      <dgm:spPr/>
      <dgm:t>
        <a:bodyPr/>
        <a:lstStyle/>
        <a:p>
          <a:r>
            <a:rPr lang="en-US"/>
            <a:t>Stochastic requests throughout the day</a:t>
          </a:r>
          <a:endParaRPr lang="en-US" dirty="0"/>
        </a:p>
      </dgm:t>
    </dgm:pt>
    <dgm:pt modelId="{0A531209-6F52-B94B-8C5F-C1F6DF334C78}" type="parTrans" cxnId="{2B020466-D2E0-F14F-BA53-4C76E9D6B073}">
      <dgm:prSet/>
      <dgm:spPr/>
      <dgm:t>
        <a:bodyPr/>
        <a:lstStyle/>
        <a:p>
          <a:endParaRPr lang="en-US"/>
        </a:p>
      </dgm:t>
    </dgm:pt>
    <dgm:pt modelId="{D8D59410-D972-2243-B0C9-82850AF70ECF}" type="sibTrans" cxnId="{2B020466-D2E0-F14F-BA53-4C76E9D6B073}">
      <dgm:prSet/>
      <dgm:spPr/>
      <dgm:t>
        <a:bodyPr/>
        <a:lstStyle/>
        <a:p>
          <a:endParaRPr lang="en-US"/>
        </a:p>
      </dgm:t>
    </dgm:pt>
    <dgm:pt modelId="{F0C7924A-9416-504D-914D-6AEA1606D9D6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6BCEFB73-6494-1045-AE84-5C7484061A78}" type="parTrans" cxnId="{531AA650-6682-4A41-AE72-C27CEB504AE3}">
      <dgm:prSet/>
      <dgm:spPr/>
      <dgm:t>
        <a:bodyPr/>
        <a:lstStyle/>
        <a:p>
          <a:endParaRPr lang="en-US"/>
        </a:p>
      </dgm:t>
    </dgm:pt>
    <dgm:pt modelId="{F5C3D010-46F5-6E4F-B7A9-EC207540F58A}" type="sibTrans" cxnId="{531AA650-6682-4A41-AE72-C27CEB504AE3}">
      <dgm:prSet/>
      <dgm:spPr/>
      <dgm:t>
        <a:bodyPr/>
        <a:lstStyle/>
        <a:p>
          <a:endParaRPr lang="en-US"/>
        </a:p>
      </dgm:t>
    </dgm:pt>
    <dgm:pt modelId="{1F99D588-BDDD-084F-A7E0-FD743A5AF134}">
      <dgm:prSet/>
      <dgm:spPr/>
      <dgm:t>
        <a:bodyPr/>
        <a:lstStyle/>
        <a:p>
          <a:r>
            <a:rPr lang="en-US" dirty="0"/>
            <a:t>Baseline</a:t>
          </a:r>
        </a:p>
      </dgm:t>
    </dgm:pt>
    <dgm:pt modelId="{7C7F7C59-AFF6-A341-81AD-931045C4317D}" type="parTrans" cxnId="{98AA6E04-C750-6048-A86E-BD9C6AF8EB92}">
      <dgm:prSet/>
      <dgm:spPr/>
      <dgm:t>
        <a:bodyPr/>
        <a:lstStyle/>
        <a:p>
          <a:endParaRPr lang="en-US"/>
        </a:p>
      </dgm:t>
    </dgm:pt>
    <dgm:pt modelId="{8B09A8B1-C63B-284F-8B92-10E81734A72D}" type="sibTrans" cxnId="{98AA6E04-C750-6048-A86E-BD9C6AF8EB92}">
      <dgm:prSet/>
      <dgm:spPr/>
      <dgm:t>
        <a:bodyPr/>
        <a:lstStyle/>
        <a:p>
          <a:endParaRPr lang="en-US"/>
        </a:p>
      </dgm:t>
    </dgm:pt>
    <dgm:pt modelId="{47CA1E41-E6CB-C94A-87CB-279C187B2862}">
      <dgm:prSet/>
      <dgm:spPr/>
      <dgm:t>
        <a:bodyPr/>
        <a:lstStyle/>
        <a:p>
          <a:r>
            <a:rPr lang="en-US" dirty="0"/>
            <a:t>Minimize route for each driver</a:t>
          </a:r>
        </a:p>
      </dgm:t>
    </dgm:pt>
    <dgm:pt modelId="{28FC5273-3FCE-A04F-883C-0CECC27352E5}" type="parTrans" cxnId="{32F4BD17-A9C0-D54C-A47C-3ABF521B244E}">
      <dgm:prSet/>
      <dgm:spPr/>
      <dgm:t>
        <a:bodyPr/>
        <a:lstStyle/>
        <a:p>
          <a:endParaRPr lang="en-US"/>
        </a:p>
      </dgm:t>
    </dgm:pt>
    <dgm:pt modelId="{D41B7D90-511A-614B-991C-E99F1E90DA6A}" type="sibTrans" cxnId="{32F4BD17-A9C0-D54C-A47C-3ABF521B244E}">
      <dgm:prSet/>
      <dgm:spPr/>
      <dgm:t>
        <a:bodyPr/>
        <a:lstStyle/>
        <a:p>
          <a:endParaRPr lang="en-US"/>
        </a:p>
      </dgm:t>
    </dgm:pt>
    <dgm:pt modelId="{76321740-9B01-ED49-8ACC-851B2E302FD8}">
      <dgm:prSet/>
      <dgm:spPr/>
      <dgm:t>
        <a:bodyPr/>
        <a:lstStyle/>
        <a:p>
          <a:r>
            <a:rPr lang="en-US" dirty="0"/>
            <a:t>Maximize amount of requests answered</a:t>
          </a:r>
        </a:p>
      </dgm:t>
    </dgm:pt>
    <dgm:pt modelId="{B5B64C94-1F9A-3841-A729-EFC75F1F0912}" type="parTrans" cxnId="{24EEC112-0930-2E4B-958B-18AE90E79B1E}">
      <dgm:prSet/>
      <dgm:spPr/>
      <dgm:t>
        <a:bodyPr/>
        <a:lstStyle/>
        <a:p>
          <a:endParaRPr lang="en-US"/>
        </a:p>
      </dgm:t>
    </dgm:pt>
    <dgm:pt modelId="{641B47E3-F0C0-0B45-9739-189749CE1FD4}" type="sibTrans" cxnId="{24EEC112-0930-2E4B-958B-18AE90E79B1E}">
      <dgm:prSet/>
      <dgm:spPr/>
      <dgm:t>
        <a:bodyPr/>
        <a:lstStyle/>
        <a:p>
          <a:endParaRPr lang="en-US"/>
        </a:p>
      </dgm:t>
    </dgm:pt>
    <dgm:pt modelId="{5644A138-8563-DE46-A221-ECF42EE2F499}">
      <dgm:prSet/>
      <dgm:spPr/>
      <dgm:t>
        <a:bodyPr/>
        <a:lstStyle/>
        <a:p>
          <a:r>
            <a:rPr lang="en-US"/>
            <a:t>Deterministic optimal solution</a:t>
          </a:r>
          <a:endParaRPr lang="en-US" dirty="0"/>
        </a:p>
      </dgm:t>
    </dgm:pt>
    <dgm:pt modelId="{6BCB3BA9-62ED-1044-9FCF-E33C004E9E60}" type="parTrans" cxnId="{A4EE91DF-C599-6248-854D-D92A8111B92E}">
      <dgm:prSet/>
      <dgm:spPr/>
      <dgm:t>
        <a:bodyPr/>
        <a:lstStyle/>
        <a:p>
          <a:endParaRPr lang="en-US"/>
        </a:p>
      </dgm:t>
    </dgm:pt>
    <dgm:pt modelId="{FEFF8081-2ACB-3443-AAE0-D50DA4A6B92F}" type="sibTrans" cxnId="{A4EE91DF-C599-6248-854D-D92A8111B92E}">
      <dgm:prSet/>
      <dgm:spPr/>
      <dgm:t>
        <a:bodyPr/>
        <a:lstStyle/>
        <a:p>
          <a:endParaRPr lang="en-US"/>
        </a:p>
      </dgm:t>
    </dgm:pt>
    <dgm:pt modelId="{9FF55017-90CE-694A-B226-ED64A586B462}">
      <dgm:prSet/>
      <dgm:spPr/>
      <dgm:t>
        <a:bodyPr/>
        <a:lstStyle/>
        <a:p>
          <a:pPr rtl="0"/>
          <a:r>
            <a:rPr lang="en-US"/>
            <a:t>Greedy linear sum assignment based on distance matrix</a:t>
          </a:r>
          <a:endParaRPr lang="en-US" dirty="0"/>
        </a:p>
      </dgm:t>
    </dgm:pt>
    <dgm:pt modelId="{34AA1C5B-F37D-C94D-8880-735C36A69BA4}" type="parTrans" cxnId="{0CE0B2DA-AF3C-0846-86D3-C5F274605520}">
      <dgm:prSet/>
      <dgm:spPr/>
      <dgm:t>
        <a:bodyPr/>
        <a:lstStyle/>
        <a:p>
          <a:endParaRPr lang="en-US"/>
        </a:p>
      </dgm:t>
    </dgm:pt>
    <dgm:pt modelId="{061C6B0C-EDC1-5445-9D42-03966D929E00}" type="sibTrans" cxnId="{0CE0B2DA-AF3C-0846-86D3-C5F274605520}">
      <dgm:prSet/>
      <dgm:spPr/>
      <dgm:t>
        <a:bodyPr/>
        <a:lstStyle/>
        <a:p>
          <a:endParaRPr lang="en-US"/>
        </a:p>
      </dgm:t>
    </dgm:pt>
    <dgm:pt modelId="{02A94410-024C-BF40-A891-E4DA593F37EF}" type="pres">
      <dgm:prSet presAssocID="{70BABF7B-9A05-4D8B-962D-C79DF5AFA5F2}" presName="linear" presStyleCnt="0">
        <dgm:presLayoutVars>
          <dgm:dir/>
          <dgm:animLvl val="lvl"/>
          <dgm:resizeHandles val="exact"/>
        </dgm:presLayoutVars>
      </dgm:prSet>
      <dgm:spPr/>
    </dgm:pt>
    <dgm:pt modelId="{5D5CA2D3-5EDC-3147-A3A7-02EE1F0A2237}" type="pres">
      <dgm:prSet presAssocID="{ECB18243-56DF-43BC-948C-521B773A1917}" presName="parentLin" presStyleCnt="0"/>
      <dgm:spPr/>
    </dgm:pt>
    <dgm:pt modelId="{4FB43CAC-756D-2741-B03B-3F74FA074673}" type="pres">
      <dgm:prSet presAssocID="{ECB18243-56DF-43BC-948C-521B773A1917}" presName="parentLeftMargin" presStyleLbl="node1" presStyleIdx="0" presStyleCnt="4"/>
      <dgm:spPr/>
    </dgm:pt>
    <dgm:pt modelId="{7A244633-DE84-494D-BEEE-375391FA0306}" type="pres">
      <dgm:prSet presAssocID="{ECB18243-56DF-43BC-948C-521B773A191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82E1CB-27E2-704D-83D7-9C0EAF6CE5AB}" type="pres">
      <dgm:prSet presAssocID="{ECB18243-56DF-43BC-948C-521B773A1917}" presName="negativeSpace" presStyleCnt="0"/>
      <dgm:spPr/>
    </dgm:pt>
    <dgm:pt modelId="{403D18A9-22DF-ED46-8696-53949AEC7513}" type="pres">
      <dgm:prSet presAssocID="{ECB18243-56DF-43BC-948C-521B773A1917}" presName="childText" presStyleLbl="conFgAcc1" presStyleIdx="0" presStyleCnt="4">
        <dgm:presLayoutVars>
          <dgm:bulletEnabled val="1"/>
        </dgm:presLayoutVars>
      </dgm:prSet>
      <dgm:spPr/>
    </dgm:pt>
    <dgm:pt modelId="{20A6D314-23A1-0746-8136-855DDBBA2213}" type="pres">
      <dgm:prSet presAssocID="{C64E70CB-3B88-4FDE-9D94-EB533EF1136E}" presName="spaceBetweenRectangles" presStyleCnt="0"/>
      <dgm:spPr/>
    </dgm:pt>
    <dgm:pt modelId="{5D0362D8-8ADA-0245-B76F-73583F35143E}" type="pres">
      <dgm:prSet presAssocID="{94187DC9-5454-4DBE-A50D-B7E9D6C29802}" presName="parentLin" presStyleCnt="0"/>
      <dgm:spPr/>
    </dgm:pt>
    <dgm:pt modelId="{4BA16218-D741-9243-9788-85AD6A0F5CCC}" type="pres">
      <dgm:prSet presAssocID="{94187DC9-5454-4DBE-A50D-B7E9D6C29802}" presName="parentLeftMargin" presStyleLbl="node1" presStyleIdx="0" presStyleCnt="4"/>
      <dgm:spPr/>
    </dgm:pt>
    <dgm:pt modelId="{63E78213-BE73-154C-8B95-3FC8ED660C72}" type="pres">
      <dgm:prSet presAssocID="{94187DC9-5454-4DBE-A50D-B7E9D6C298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D84097-8032-754E-A7A4-6D27F9C1257E}" type="pres">
      <dgm:prSet presAssocID="{94187DC9-5454-4DBE-A50D-B7E9D6C29802}" presName="negativeSpace" presStyleCnt="0"/>
      <dgm:spPr/>
    </dgm:pt>
    <dgm:pt modelId="{BED1E481-973E-F440-8CF0-1622B4EA4046}" type="pres">
      <dgm:prSet presAssocID="{94187DC9-5454-4DBE-A50D-B7E9D6C29802}" presName="childText" presStyleLbl="conFgAcc1" presStyleIdx="1" presStyleCnt="4">
        <dgm:presLayoutVars>
          <dgm:bulletEnabled val="1"/>
        </dgm:presLayoutVars>
      </dgm:prSet>
      <dgm:spPr/>
    </dgm:pt>
    <dgm:pt modelId="{F5BE7BF1-8285-8446-80B1-18C74B93A064}" type="pres">
      <dgm:prSet presAssocID="{9DAE6CBC-C868-4AFC-9171-EAA8E4E55048}" presName="spaceBetweenRectangles" presStyleCnt="0"/>
      <dgm:spPr/>
    </dgm:pt>
    <dgm:pt modelId="{4E2234B4-38FA-4C44-AA22-5BFB6D09E05B}" type="pres">
      <dgm:prSet presAssocID="{F0C7924A-9416-504D-914D-6AEA1606D9D6}" presName="parentLin" presStyleCnt="0"/>
      <dgm:spPr/>
    </dgm:pt>
    <dgm:pt modelId="{31D8825A-A04F-4D4D-A425-E3897D04D5D2}" type="pres">
      <dgm:prSet presAssocID="{F0C7924A-9416-504D-914D-6AEA1606D9D6}" presName="parentLeftMargin" presStyleLbl="node1" presStyleIdx="1" presStyleCnt="4"/>
      <dgm:spPr/>
    </dgm:pt>
    <dgm:pt modelId="{4C792748-8593-C84F-A93C-7031E541CB02}" type="pres">
      <dgm:prSet presAssocID="{F0C7924A-9416-504D-914D-6AEA1606D9D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D78AB-F643-804F-A239-B31F21650296}" type="pres">
      <dgm:prSet presAssocID="{F0C7924A-9416-504D-914D-6AEA1606D9D6}" presName="negativeSpace" presStyleCnt="0"/>
      <dgm:spPr/>
    </dgm:pt>
    <dgm:pt modelId="{5120D131-179F-9D4D-AD1C-0EB7BE8875E1}" type="pres">
      <dgm:prSet presAssocID="{F0C7924A-9416-504D-914D-6AEA1606D9D6}" presName="childText" presStyleLbl="conFgAcc1" presStyleIdx="2" presStyleCnt="4">
        <dgm:presLayoutVars>
          <dgm:bulletEnabled val="1"/>
        </dgm:presLayoutVars>
      </dgm:prSet>
      <dgm:spPr/>
    </dgm:pt>
    <dgm:pt modelId="{F2AD70EF-E986-F74B-881E-2DEA829B4BAE}" type="pres">
      <dgm:prSet presAssocID="{F5C3D010-46F5-6E4F-B7A9-EC207540F58A}" presName="spaceBetweenRectangles" presStyleCnt="0"/>
      <dgm:spPr/>
    </dgm:pt>
    <dgm:pt modelId="{2641380A-7384-804A-82C6-FF13664DFCD9}" type="pres">
      <dgm:prSet presAssocID="{1F99D588-BDDD-084F-A7E0-FD743A5AF134}" presName="parentLin" presStyleCnt="0"/>
      <dgm:spPr/>
    </dgm:pt>
    <dgm:pt modelId="{E949D550-A31A-ED49-A2FE-B3FFE04E1F4A}" type="pres">
      <dgm:prSet presAssocID="{1F99D588-BDDD-084F-A7E0-FD743A5AF134}" presName="parentLeftMargin" presStyleLbl="node1" presStyleIdx="2" presStyleCnt="4"/>
      <dgm:spPr/>
    </dgm:pt>
    <dgm:pt modelId="{514BBFB0-C2F0-9746-B8BF-A650F5D897BE}" type="pres">
      <dgm:prSet presAssocID="{1F99D588-BDDD-084F-A7E0-FD743A5AF13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C933BC-18F8-474E-B2A2-34F51B8D92C2}" type="pres">
      <dgm:prSet presAssocID="{1F99D588-BDDD-084F-A7E0-FD743A5AF134}" presName="negativeSpace" presStyleCnt="0"/>
      <dgm:spPr/>
    </dgm:pt>
    <dgm:pt modelId="{5453DF1A-53EC-1F43-8329-EFDF50AA0F82}" type="pres">
      <dgm:prSet presAssocID="{1F99D588-BDDD-084F-A7E0-FD743A5AF13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8AA6E04-C750-6048-A86E-BD9C6AF8EB92}" srcId="{70BABF7B-9A05-4D8B-962D-C79DF5AFA5F2}" destId="{1F99D588-BDDD-084F-A7E0-FD743A5AF134}" srcOrd="3" destOrd="0" parTransId="{7C7F7C59-AFF6-A341-81AD-931045C4317D}" sibTransId="{8B09A8B1-C63B-284F-8B92-10E81734A72D}"/>
    <dgm:cxn modelId="{88477D09-A5A3-BB41-B962-4381BB71DCBB}" type="presOf" srcId="{76321740-9B01-ED49-8ACC-851B2E302FD8}" destId="{5120D131-179F-9D4D-AD1C-0EB7BE8875E1}" srcOrd="0" destOrd="1" presId="urn:microsoft.com/office/officeart/2005/8/layout/list1"/>
    <dgm:cxn modelId="{2B7DDC0B-AAB0-2F40-915F-21A32F611EEA}" type="presOf" srcId="{EACA6F49-BF36-B64A-A4F5-251E04EAC64B}" destId="{BED1E481-973E-F440-8CF0-1622B4EA4046}" srcOrd="0" destOrd="1" presId="urn:microsoft.com/office/officeart/2005/8/layout/list1"/>
    <dgm:cxn modelId="{EEEF010C-C271-9F41-807A-7587B27DCEA4}" type="presOf" srcId="{70BABF7B-9A05-4D8B-962D-C79DF5AFA5F2}" destId="{02A94410-024C-BF40-A891-E4DA593F37EF}" srcOrd="0" destOrd="0" presId="urn:microsoft.com/office/officeart/2005/8/layout/list1"/>
    <dgm:cxn modelId="{2444EB0D-277F-AF4C-90FB-9894F28E2B5A}" type="presOf" srcId="{9FF55017-90CE-694A-B226-ED64A586B462}" destId="{5453DF1A-53EC-1F43-8329-EFDF50AA0F82}" srcOrd="0" destOrd="1" presId="urn:microsoft.com/office/officeart/2005/8/layout/list1"/>
    <dgm:cxn modelId="{24EEC112-0930-2E4B-958B-18AE90E79B1E}" srcId="{F0C7924A-9416-504D-914D-6AEA1606D9D6}" destId="{76321740-9B01-ED49-8ACC-851B2E302FD8}" srcOrd="1" destOrd="0" parTransId="{B5B64C94-1F9A-3841-A729-EFC75F1F0912}" sibTransId="{641B47E3-F0C0-0B45-9739-189749CE1FD4}"/>
    <dgm:cxn modelId="{6DF2B014-8F3C-8F4C-9CC5-410A8693563D}" type="presOf" srcId="{F0C7924A-9416-504D-914D-6AEA1606D9D6}" destId="{4C792748-8593-C84F-A93C-7031E541CB02}" srcOrd="1" destOrd="0" presId="urn:microsoft.com/office/officeart/2005/8/layout/list1"/>
    <dgm:cxn modelId="{32F4BD17-A9C0-D54C-A47C-3ABF521B244E}" srcId="{F0C7924A-9416-504D-914D-6AEA1606D9D6}" destId="{47CA1E41-E6CB-C94A-87CB-279C187B2862}" srcOrd="0" destOrd="0" parTransId="{28FC5273-3FCE-A04F-883C-0CECC27352E5}" sibTransId="{D41B7D90-511A-614B-991C-E99F1E90DA6A}"/>
    <dgm:cxn modelId="{A0E4491E-5A73-A846-939D-28C834CEBF4F}" srcId="{94187DC9-5454-4DBE-A50D-B7E9D6C29802}" destId="{03284F88-83A8-6341-B6F0-02AD164944BB}" srcOrd="0" destOrd="0" parTransId="{B2E10365-77A5-C04C-9B2C-6A03B81C6B58}" sibTransId="{A5A9F31E-71B6-E64F-A10F-E642980F0F93}"/>
    <dgm:cxn modelId="{38776320-868B-7B4B-B65A-17380973E7DA}" type="presOf" srcId="{ECB18243-56DF-43BC-948C-521B773A1917}" destId="{7A244633-DE84-494D-BEEE-375391FA0306}" srcOrd="1" destOrd="0" presId="urn:microsoft.com/office/officeart/2005/8/layout/list1"/>
    <dgm:cxn modelId="{7FA96226-ED31-5949-9085-001C1437AD89}" type="presOf" srcId="{F754701B-BC14-AD49-B777-FD8A6EEB9C6F}" destId="{403D18A9-22DF-ED46-8696-53949AEC7513}" srcOrd="0" destOrd="0" presId="urn:microsoft.com/office/officeart/2005/8/layout/list1"/>
    <dgm:cxn modelId="{1C94B839-D1C3-6A4F-8C7E-222B45E062AC}" type="presOf" srcId="{1F99D588-BDDD-084F-A7E0-FD743A5AF134}" destId="{514BBFB0-C2F0-9746-B8BF-A650F5D897BE}" srcOrd="1" destOrd="0" presId="urn:microsoft.com/office/officeart/2005/8/layout/list1"/>
    <dgm:cxn modelId="{C5719342-FAB9-1D4A-8F7D-AF87A8624306}" type="presOf" srcId="{47CA1E41-E6CB-C94A-87CB-279C187B2862}" destId="{5120D131-179F-9D4D-AD1C-0EB7BE8875E1}" srcOrd="0" destOrd="0" presId="urn:microsoft.com/office/officeart/2005/8/layout/list1"/>
    <dgm:cxn modelId="{531AA650-6682-4A41-AE72-C27CEB504AE3}" srcId="{70BABF7B-9A05-4D8B-962D-C79DF5AFA5F2}" destId="{F0C7924A-9416-504D-914D-6AEA1606D9D6}" srcOrd="2" destOrd="0" parTransId="{6BCEFB73-6494-1045-AE84-5C7484061A78}" sibTransId="{F5C3D010-46F5-6E4F-B7A9-EC207540F58A}"/>
    <dgm:cxn modelId="{2B020466-D2E0-F14F-BA53-4C76E9D6B073}" srcId="{94187DC9-5454-4DBE-A50D-B7E9D6C29802}" destId="{EACA6F49-BF36-B64A-A4F5-251E04EAC64B}" srcOrd="1" destOrd="0" parTransId="{0A531209-6F52-B94B-8C5F-C1F6DF334C78}" sibTransId="{D8D59410-D972-2243-B0C9-82850AF70ECF}"/>
    <dgm:cxn modelId="{BBD8BA6E-1850-024E-A65D-AAD2300B02F6}" type="presOf" srcId="{1F99D588-BDDD-084F-A7E0-FD743A5AF134}" destId="{E949D550-A31A-ED49-A2FE-B3FFE04E1F4A}" srcOrd="0" destOrd="0" presId="urn:microsoft.com/office/officeart/2005/8/layout/list1"/>
    <dgm:cxn modelId="{3A857F70-C0F5-0E47-B792-2928FB059DD7}" srcId="{ECB18243-56DF-43BC-948C-521B773A1917}" destId="{F754701B-BC14-AD49-B777-FD8A6EEB9C6F}" srcOrd="0" destOrd="0" parTransId="{F77C02A0-9B53-314A-8439-D6E555C7C168}" sibTransId="{8A94E21B-8096-E347-B07F-04D253C95A75}"/>
    <dgm:cxn modelId="{4F98FC73-9B13-4046-B528-4F79625934EC}" type="presOf" srcId="{F0C7924A-9416-504D-914D-6AEA1606D9D6}" destId="{31D8825A-A04F-4D4D-A425-E3897D04D5D2}" srcOrd="0" destOrd="0" presId="urn:microsoft.com/office/officeart/2005/8/layout/list1"/>
    <dgm:cxn modelId="{B1CA0276-BE14-D442-ABCF-54289EF3533F}" srcId="{ECB18243-56DF-43BC-948C-521B773A1917}" destId="{DFA56FE5-0609-174E-863D-0B4D624CB939}" srcOrd="1" destOrd="0" parTransId="{5FD14BB2-4F64-6440-8BE0-3C9DD6C4E1E4}" sibTransId="{95229B8C-BB47-AC44-8C8F-3AA3429A4FFB}"/>
    <dgm:cxn modelId="{A779F683-D22E-7349-BDC4-A1381BA7C023}" type="presOf" srcId="{94187DC9-5454-4DBE-A50D-B7E9D6C29802}" destId="{63E78213-BE73-154C-8B95-3FC8ED660C72}" srcOrd="1" destOrd="0" presId="urn:microsoft.com/office/officeart/2005/8/layout/list1"/>
    <dgm:cxn modelId="{8CB53885-1D7D-4462-9364-2EE07EE80FBE}" srcId="{70BABF7B-9A05-4D8B-962D-C79DF5AFA5F2}" destId="{ECB18243-56DF-43BC-948C-521B773A1917}" srcOrd="0" destOrd="0" parTransId="{136DDD3C-5EB5-45D0-97CD-C30D5DB9EBC5}" sibTransId="{C64E70CB-3B88-4FDE-9D94-EB533EF1136E}"/>
    <dgm:cxn modelId="{8152ADB4-42C6-0541-96EA-2E9E0B42A746}" type="presOf" srcId="{03284F88-83A8-6341-B6F0-02AD164944BB}" destId="{BED1E481-973E-F440-8CF0-1622B4EA4046}" srcOrd="0" destOrd="0" presId="urn:microsoft.com/office/officeart/2005/8/layout/list1"/>
    <dgm:cxn modelId="{2F0E55BD-5864-C64D-9E36-AF6BED404677}" type="presOf" srcId="{5644A138-8563-DE46-A221-ECF42EE2F499}" destId="{5453DF1A-53EC-1F43-8329-EFDF50AA0F82}" srcOrd="0" destOrd="0" presId="urn:microsoft.com/office/officeart/2005/8/layout/list1"/>
    <dgm:cxn modelId="{668F64D5-0D2D-484D-B583-6B1C99DDC8FA}" type="presOf" srcId="{94187DC9-5454-4DBE-A50D-B7E9D6C29802}" destId="{4BA16218-D741-9243-9788-85AD6A0F5CCC}" srcOrd="0" destOrd="0" presId="urn:microsoft.com/office/officeart/2005/8/layout/list1"/>
    <dgm:cxn modelId="{0CE0B2DA-AF3C-0846-86D3-C5F274605520}" srcId="{1F99D588-BDDD-084F-A7E0-FD743A5AF134}" destId="{9FF55017-90CE-694A-B226-ED64A586B462}" srcOrd="1" destOrd="0" parTransId="{34AA1C5B-F37D-C94D-8880-735C36A69BA4}" sibTransId="{061C6B0C-EDC1-5445-9D42-03966D929E00}"/>
    <dgm:cxn modelId="{D5EB3FDF-670C-9944-992A-29DB28514974}" type="presOf" srcId="{ECB18243-56DF-43BC-948C-521B773A1917}" destId="{4FB43CAC-756D-2741-B03B-3F74FA074673}" srcOrd="0" destOrd="0" presId="urn:microsoft.com/office/officeart/2005/8/layout/list1"/>
    <dgm:cxn modelId="{A4EE91DF-C599-6248-854D-D92A8111B92E}" srcId="{1F99D588-BDDD-084F-A7E0-FD743A5AF134}" destId="{5644A138-8563-DE46-A221-ECF42EE2F499}" srcOrd="0" destOrd="0" parTransId="{6BCB3BA9-62ED-1044-9FCF-E33C004E9E60}" sibTransId="{FEFF8081-2ACB-3443-AAE0-D50DA4A6B92F}"/>
    <dgm:cxn modelId="{18CF94E3-E2CC-7347-89B8-5C4A29E53DCA}" type="presOf" srcId="{DFA56FE5-0609-174E-863D-0B4D624CB939}" destId="{403D18A9-22DF-ED46-8696-53949AEC7513}" srcOrd="0" destOrd="1" presId="urn:microsoft.com/office/officeart/2005/8/layout/list1"/>
    <dgm:cxn modelId="{A6141AEB-0A90-429C-AFCF-4BDE674ADCA7}" srcId="{70BABF7B-9A05-4D8B-962D-C79DF5AFA5F2}" destId="{94187DC9-5454-4DBE-A50D-B7E9D6C29802}" srcOrd="1" destOrd="0" parTransId="{CCB2246F-CBCE-4373-9066-F34C70265D6E}" sibTransId="{9DAE6CBC-C868-4AFC-9171-EAA8E4E55048}"/>
    <dgm:cxn modelId="{DAA751A9-4BD9-D442-8A54-900FE1082D3A}" type="presParOf" srcId="{02A94410-024C-BF40-A891-E4DA593F37EF}" destId="{5D5CA2D3-5EDC-3147-A3A7-02EE1F0A2237}" srcOrd="0" destOrd="0" presId="urn:microsoft.com/office/officeart/2005/8/layout/list1"/>
    <dgm:cxn modelId="{34DF035B-74AA-694C-A461-FEB439EDE8D3}" type="presParOf" srcId="{5D5CA2D3-5EDC-3147-A3A7-02EE1F0A2237}" destId="{4FB43CAC-756D-2741-B03B-3F74FA074673}" srcOrd="0" destOrd="0" presId="urn:microsoft.com/office/officeart/2005/8/layout/list1"/>
    <dgm:cxn modelId="{4F135058-4EE8-7142-BE0A-8F29F4C7585B}" type="presParOf" srcId="{5D5CA2D3-5EDC-3147-A3A7-02EE1F0A2237}" destId="{7A244633-DE84-494D-BEEE-375391FA0306}" srcOrd="1" destOrd="0" presId="urn:microsoft.com/office/officeart/2005/8/layout/list1"/>
    <dgm:cxn modelId="{05ED5CDF-6D7A-0947-847A-189E95ACEB83}" type="presParOf" srcId="{02A94410-024C-BF40-A891-E4DA593F37EF}" destId="{B582E1CB-27E2-704D-83D7-9C0EAF6CE5AB}" srcOrd="1" destOrd="0" presId="urn:microsoft.com/office/officeart/2005/8/layout/list1"/>
    <dgm:cxn modelId="{1051BCE7-BDC9-364D-9519-74BA9D4A9C29}" type="presParOf" srcId="{02A94410-024C-BF40-A891-E4DA593F37EF}" destId="{403D18A9-22DF-ED46-8696-53949AEC7513}" srcOrd="2" destOrd="0" presId="urn:microsoft.com/office/officeart/2005/8/layout/list1"/>
    <dgm:cxn modelId="{A8E1D81A-403A-D844-B200-C407F5FB2D1E}" type="presParOf" srcId="{02A94410-024C-BF40-A891-E4DA593F37EF}" destId="{20A6D314-23A1-0746-8136-855DDBBA2213}" srcOrd="3" destOrd="0" presId="urn:microsoft.com/office/officeart/2005/8/layout/list1"/>
    <dgm:cxn modelId="{ED055F23-6D51-824C-9DED-28C83F66D6B9}" type="presParOf" srcId="{02A94410-024C-BF40-A891-E4DA593F37EF}" destId="{5D0362D8-8ADA-0245-B76F-73583F35143E}" srcOrd="4" destOrd="0" presId="urn:microsoft.com/office/officeart/2005/8/layout/list1"/>
    <dgm:cxn modelId="{5E07E839-8BBC-7943-9D34-1EEA9F420588}" type="presParOf" srcId="{5D0362D8-8ADA-0245-B76F-73583F35143E}" destId="{4BA16218-D741-9243-9788-85AD6A0F5CCC}" srcOrd="0" destOrd="0" presId="urn:microsoft.com/office/officeart/2005/8/layout/list1"/>
    <dgm:cxn modelId="{4BD10E97-BF99-7647-B660-26F21E79FC62}" type="presParOf" srcId="{5D0362D8-8ADA-0245-B76F-73583F35143E}" destId="{63E78213-BE73-154C-8B95-3FC8ED660C72}" srcOrd="1" destOrd="0" presId="urn:microsoft.com/office/officeart/2005/8/layout/list1"/>
    <dgm:cxn modelId="{B4348D8D-CE1E-F249-BF32-A8594C74AFEC}" type="presParOf" srcId="{02A94410-024C-BF40-A891-E4DA593F37EF}" destId="{9BD84097-8032-754E-A7A4-6D27F9C1257E}" srcOrd="5" destOrd="0" presId="urn:microsoft.com/office/officeart/2005/8/layout/list1"/>
    <dgm:cxn modelId="{BFA93D1D-BD11-E24C-B3F8-1C838296ED41}" type="presParOf" srcId="{02A94410-024C-BF40-A891-E4DA593F37EF}" destId="{BED1E481-973E-F440-8CF0-1622B4EA4046}" srcOrd="6" destOrd="0" presId="urn:microsoft.com/office/officeart/2005/8/layout/list1"/>
    <dgm:cxn modelId="{356A7E46-ED63-5443-B7D6-DBACB41B3338}" type="presParOf" srcId="{02A94410-024C-BF40-A891-E4DA593F37EF}" destId="{F5BE7BF1-8285-8446-80B1-18C74B93A064}" srcOrd="7" destOrd="0" presId="urn:microsoft.com/office/officeart/2005/8/layout/list1"/>
    <dgm:cxn modelId="{9BD7A61E-2780-3445-854D-8E82DF131245}" type="presParOf" srcId="{02A94410-024C-BF40-A891-E4DA593F37EF}" destId="{4E2234B4-38FA-4C44-AA22-5BFB6D09E05B}" srcOrd="8" destOrd="0" presId="urn:microsoft.com/office/officeart/2005/8/layout/list1"/>
    <dgm:cxn modelId="{1D0A9CD2-8364-A84C-A3C7-B2BA4E2B1A8A}" type="presParOf" srcId="{4E2234B4-38FA-4C44-AA22-5BFB6D09E05B}" destId="{31D8825A-A04F-4D4D-A425-E3897D04D5D2}" srcOrd="0" destOrd="0" presId="urn:microsoft.com/office/officeart/2005/8/layout/list1"/>
    <dgm:cxn modelId="{74A43935-DA2A-BD4E-8417-A4D6DE5ABBA9}" type="presParOf" srcId="{4E2234B4-38FA-4C44-AA22-5BFB6D09E05B}" destId="{4C792748-8593-C84F-A93C-7031E541CB02}" srcOrd="1" destOrd="0" presId="urn:microsoft.com/office/officeart/2005/8/layout/list1"/>
    <dgm:cxn modelId="{973CF69A-4034-EE4A-A822-6331AE3A8805}" type="presParOf" srcId="{02A94410-024C-BF40-A891-E4DA593F37EF}" destId="{081D78AB-F643-804F-A239-B31F21650296}" srcOrd="9" destOrd="0" presId="urn:microsoft.com/office/officeart/2005/8/layout/list1"/>
    <dgm:cxn modelId="{8DEE5875-EE12-0047-906D-5D76C1945FC3}" type="presParOf" srcId="{02A94410-024C-BF40-A891-E4DA593F37EF}" destId="{5120D131-179F-9D4D-AD1C-0EB7BE8875E1}" srcOrd="10" destOrd="0" presId="urn:microsoft.com/office/officeart/2005/8/layout/list1"/>
    <dgm:cxn modelId="{B1959E64-9F49-C345-810C-EB66E95A0802}" type="presParOf" srcId="{02A94410-024C-BF40-A891-E4DA593F37EF}" destId="{F2AD70EF-E986-F74B-881E-2DEA829B4BAE}" srcOrd="11" destOrd="0" presId="urn:microsoft.com/office/officeart/2005/8/layout/list1"/>
    <dgm:cxn modelId="{596BC45E-736E-9B4B-9003-05DF824AEBB8}" type="presParOf" srcId="{02A94410-024C-BF40-A891-E4DA593F37EF}" destId="{2641380A-7384-804A-82C6-FF13664DFCD9}" srcOrd="12" destOrd="0" presId="urn:microsoft.com/office/officeart/2005/8/layout/list1"/>
    <dgm:cxn modelId="{2092FEBB-9259-A74D-90D3-4090BFAA2432}" type="presParOf" srcId="{2641380A-7384-804A-82C6-FF13664DFCD9}" destId="{E949D550-A31A-ED49-A2FE-B3FFE04E1F4A}" srcOrd="0" destOrd="0" presId="urn:microsoft.com/office/officeart/2005/8/layout/list1"/>
    <dgm:cxn modelId="{35FE7D2A-9A24-CE49-B4F8-395964C1F69F}" type="presParOf" srcId="{2641380A-7384-804A-82C6-FF13664DFCD9}" destId="{514BBFB0-C2F0-9746-B8BF-A650F5D897BE}" srcOrd="1" destOrd="0" presId="urn:microsoft.com/office/officeart/2005/8/layout/list1"/>
    <dgm:cxn modelId="{ED765962-F896-AE48-B4C0-7C7CF72D58F9}" type="presParOf" srcId="{02A94410-024C-BF40-A891-E4DA593F37EF}" destId="{44C933BC-18F8-474E-B2A2-34F51B8D92C2}" srcOrd="13" destOrd="0" presId="urn:microsoft.com/office/officeart/2005/8/layout/list1"/>
    <dgm:cxn modelId="{E55C11D5-7AFB-454C-A149-F8F3D28DCCA9}" type="presParOf" srcId="{02A94410-024C-BF40-A891-E4DA593F37EF}" destId="{5453DF1A-53EC-1F43-8329-EFDF50AA0F8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0F8A1F-3A81-174D-BADC-FA575F514AB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F6A4F72-75F0-AF4C-B53C-C60848FCD84E}">
      <dgm:prSet phldrT="[Text]"/>
      <dgm:spPr/>
      <dgm:t>
        <a:bodyPr/>
        <a:lstStyle/>
        <a:p>
          <a:pPr rtl="0"/>
          <a:r>
            <a:rPr lang="en-US" dirty="0"/>
            <a:t>1. Data Analysis</a:t>
          </a:r>
        </a:p>
      </dgm:t>
    </dgm:pt>
    <dgm:pt modelId="{1CA384EE-AAC1-A145-8949-7AA621509CF2}" type="parTrans" cxnId="{886E306D-4F73-2E45-8FF2-B6B40E3258D3}">
      <dgm:prSet/>
      <dgm:spPr/>
      <dgm:t>
        <a:bodyPr/>
        <a:lstStyle/>
        <a:p>
          <a:endParaRPr lang="en-US"/>
        </a:p>
      </dgm:t>
    </dgm:pt>
    <dgm:pt modelId="{C5AE3BBC-9FE4-7946-9A44-9ADA100DC462}" type="sibTrans" cxnId="{886E306D-4F73-2E45-8FF2-B6B40E3258D3}">
      <dgm:prSet/>
      <dgm:spPr/>
      <dgm:t>
        <a:bodyPr/>
        <a:lstStyle/>
        <a:p>
          <a:endParaRPr lang="en-US"/>
        </a:p>
      </dgm:t>
    </dgm:pt>
    <dgm:pt modelId="{57F431CB-6F2D-4148-A01A-CB2C5672BD1A}">
      <dgm:prSet phldrT="[Text]"/>
      <dgm:spPr/>
      <dgm:t>
        <a:bodyPr/>
        <a:lstStyle/>
        <a:p>
          <a:pPr rtl="0"/>
          <a:r>
            <a:rPr lang="en-US"/>
            <a:t>Organize data</a:t>
          </a:r>
          <a:endParaRPr lang="en-US" dirty="0"/>
        </a:p>
      </dgm:t>
    </dgm:pt>
    <dgm:pt modelId="{A66850CF-1F06-7847-8363-7DC16BEB095F}" type="parTrans" cxnId="{84D3BEB5-784F-A54C-8B21-5853B4A3F1B0}">
      <dgm:prSet/>
      <dgm:spPr/>
      <dgm:t>
        <a:bodyPr/>
        <a:lstStyle/>
        <a:p>
          <a:endParaRPr lang="en-US"/>
        </a:p>
      </dgm:t>
    </dgm:pt>
    <dgm:pt modelId="{C447845F-2E95-0A48-8B1B-514EC7B442E2}" type="sibTrans" cxnId="{84D3BEB5-784F-A54C-8B21-5853B4A3F1B0}">
      <dgm:prSet/>
      <dgm:spPr/>
      <dgm:t>
        <a:bodyPr/>
        <a:lstStyle/>
        <a:p>
          <a:endParaRPr lang="en-US"/>
        </a:p>
      </dgm:t>
    </dgm:pt>
    <dgm:pt modelId="{0AEED04A-B9E4-704A-803B-E3C1226449FB}">
      <dgm:prSet phldrT="[Text]"/>
      <dgm:spPr/>
      <dgm:t>
        <a:bodyPr/>
        <a:lstStyle/>
        <a:p>
          <a:pPr rtl="0"/>
          <a:r>
            <a:rPr lang="en-US" dirty="0"/>
            <a:t>Understand patterns (if exist)</a:t>
          </a:r>
        </a:p>
      </dgm:t>
    </dgm:pt>
    <dgm:pt modelId="{22ED66B7-2044-C84C-B872-C6001214FAB5}" type="parTrans" cxnId="{85E36579-464F-B847-92CE-9511FE09FBD4}">
      <dgm:prSet/>
      <dgm:spPr/>
      <dgm:t>
        <a:bodyPr/>
        <a:lstStyle/>
        <a:p>
          <a:endParaRPr lang="en-US"/>
        </a:p>
      </dgm:t>
    </dgm:pt>
    <dgm:pt modelId="{F6CFBA79-0418-B342-9208-DEBE05D4E089}" type="sibTrans" cxnId="{85E36579-464F-B847-92CE-9511FE09FBD4}">
      <dgm:prSet/>
      <dgm:spPr/>
      <dgm:t>
        <a:bodyPr/>
        <a:lstStyle/>
        <a:p>
          <a:endParaRPr lang="en-US"/>
        </a:p>
      </dgm:t>
    </dgm:pt>
    <dgm:pt modelId="{3A7DC07D-34E8-9043-B8D6-8CCD156D343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learning prediction function</a:t>
          </a:r>
        </a:p>
      </dgm:t>
    </dgm:pt>
    <dgm:pt modelId="{E598D5CC-BF78-464D-9EE8-C6DEC5F9CAA8}" type="parTrans" cxnId="{465AC845-5B13-D745-9408-14ABEC053FDD}">
      <dgm:prSet/>
      <dgm:spPr/>
      <dgm:t>
        <a:bodyPr/>
        <a:lstStyle/>
        <a:p>
          <a:endParaRPr lang="en-US"/>
        </a:p>
      </dgm:t>
    </dgm:pt>
    <dgm:pt modelId="{7FC3048F-5276-4E45-9F0C-3421F469CFDD}" type="sibTrans" cxnId="{465AC845-5B13-D745-9408-14ABEC053FDD}">
      <dgm:prSet/>
      <dgm:spPr/>
      <dgm:t>
        <a:bodyPr/>
        <a:lstStyle/>
        <a:p>
          <a:endParaRPr lang="en-US"/>
        </a:p>
      </dgm:t>
    </dgm:pt>
    <dgm:pt modelId="{315180E3-FF78-8148-A869-D648849F8535}">
      <dgm:prSet phldrT="[Text]"/>
      <dgm:spPr/>
      <dgm:t>
        <a:bodyPr/>
        <a:lstStyle/>
        <a:p>
          <a:pPr rtl="0"/>
          <a:r>
            <a:rPr lang="en-US"/>
            <a:t>learn the historical data and create probability function to estimate expected value of actions</a:t>
          </a:r>
          <a:endParaRPr lang="en-US" dirty="0"/>
        </a:p>
      </dgm:t>
    </dgm:pt>
    <dgm:pt modelId="{DF7A4A38-468B-C048-BCFD-7111F664EDDE}" type="parTrans" cxnId="{FBF07E71-472F-EB46-A83F-AE73E1262F62}">
      <dgm:prSet/>
      <dgm:spPr/>
      <dgm:t>
        <a:bodyPr/>
        <a:lstStyle/>
        <a:p>
          <a:endParaRPr lang="en-US"/>
        </a:p>
      </dgm:t>
    </dgm:pt>
    <dgm:pt modelId="{86E00DAC-796F-C746-89EE-DD2841BAA898}" type="sibTrans" cxnId="{FBF07E71-472F-EB46-A83F-AE73E1262F62}">
      <dgm:prSet/>
      <dgm:spPr/>
      <dgm:t>
        <a:bodyPr/>
        <a:lstStyle/>
        <a:p>
          <a:endParaRPr lang="en-US"/>
        </a:p>
      </dgm:t>
    </dgm:pt>
    <dgm:pt modelId="{A2E3A2DB-E358-4B4D-9F40-82EB99B02DB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3. Deterministic solver</a:t>
          </a:r>
        </a:p>
      </dgm:t>
    </dgm:pt>
    <dgm:pt modelId="{48E395C1-C42F-E94F-8002-435ADC2B9930}" type="parTrans" cxnId="{DA47F014-B37E-0946-8852-16B5B3B84246}">
      <dgm:prSet/>
      <dgm:spPr/>
      <dgm:t>
        <a:bodyPr/>
        <a:lstStyle/>
        <a:p>
          <a:endParaRPr lang="en-US"/>
        </a:p>
      </dgm:t>
    </dgm:pt>
    <dgm:pt modelId="{FA368ECF-36D7-2947-901A-DC7497D4346E}" type="sibTrans" cxnId="{DA47F014-B37E-0946-8852-16B5B3B84246}">
      <dgm:prSet/>
      <dgm:spPr/>
      <dgm:t>
        <a:bodyPr/>
        <a:lstStyle/>
        <a:p>
          <a:endParaRPr lang="en-US"/>
        </a:p>
      </dgm:t>
    </dgm:pt>
    <dgm:pt modelId="{39D8D53A-72DF-8845-8954-C737D5177926}">
      <dgm:prSet phldrT="[Text]"/>
      <dgm:spPr/>
      <dgm:t>
        <a:bodyPr/>
        <a:lstStyle/>
        <a:p>
          <a:pPr rtl="0"/>
          <a:r>
            <a:rPr lang="en-US"/>
            <a:t>Find solver for calculating expected value of deterministic runs</a:t>
          </a:r>
          <a:endParaRPr lang="en-US" dirty="0"/>
        </a:p>
      </dgm:t>
    </dgm:pt>
    <dgm:pt modelId="{BF139FFC-C49E-EE4F-9AD9-6B56F64A05AE}" type="parTrans" cxnId="{B942C750-6600-5E45-8D53-D7B3710023C7}">
      <dgm:prSet/>
      <dgm:spPr/>
      <dgm:t>
        <a:bodyPr/>
        <a:lstStyle/>
        <a:p>
          <a:endParaRPr lang="en-US"/>
        </a:p>
      </dgm:t>
    </dgm:pt>
    <dgm:pt modelId="{6A9F9B45-8BBD-6B40-A919-4A791EF52670}" type="sibTrans" cxnId="{B942C750-6600-5E45-8D53-D7B3710023C7}">
      <dgm:prSet/>
      <dgm:spPr/>
      <dgm:t>
        <a:bodyPr/>
        <a:lstStyle/>
        <a:p>
          <a:endParaRPr lang="en-US"/>
        </a:p>
      </dgm:t>
    </dgm:pt>
    <dgm:pt modelId="{3342620F-C9D9-3943-8F79-06539C6CFC7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4.  anticipatory algorithm</a:t>
          </a:r>
        </a:p>
      </dgm:t>
    </dgm:pt>
    <dgm:pt modelId="{58E6088E-48CF-2A4A-A7BD-3A9E1C640362}" type="parTrans" cxnId="{0C968639-8BFA-D645-BA85-672B57CA8786}">
      <dgm:prSet/>
      <dgm:spPr/>
      <dgm:t>
        <a:bodyPr/>
        <a:lstStyle/>
        <a:p>
          <a:endParaRPr lang="en-US"/>
        </a:p>
      </dgm:t>
    </dgm:pt>
    <dgm:pt modelId="{9E4CF63F-1D71-DF4A-B2DE-D0A2AE282E2C}" type="sibTrans" cxnId="{0C968639-8BFA-D645-BA85-672B57CA8786}">
      <dgm:prSet/>
      <dgm:spPr/>
      <dgm:t>
        <a:bodyPr/>
        <a:lstStyle/>
        <a:p>
          <a:endParaRPr lang="en-US"/>
        </a:p>
      </dgm:t>
    </dgm:pt>
    <dgm:pt modelId="{321BA51C-AE08-9F4C-95D8-031EA851FAC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5. Accelerate run time</a:t>
          </a:r>
        </a:p>
      </dgm:t>
    </dgm:pt>
    <dgm:pt modelId="{F63A6E28-3D50-5949-8751-84AC848CC7D0}" type="parTrans" cxnId="{4982F3F2-6862-2943-90B8-4331D9C6A9CC}">
      <dgm:prSet/>
      <dgm:spPr/>
      <dgm:t>
        <a:bodyPr/>
        <a:lstStyle/>
        <a:p>
          <a:endParaRPr lang="en-US"/>
        </a:p>
      </dgm:t>
    </dgm:pt>
    <dgm:pt modelId="{F50CE166-8CCB-FB4B-BF1B-39719F3A1D2C}" type="sibTrans" cxnId="{4982F3F2-6862-2943-90B8-4331D9C6A9CC}">
      <dgm:prSet/>
      <dgm:spPr/>
      <dgm:t>
        <a:bodyPr/>
        <a:lstStyle/>
        <a:p>
          <a:endParaRPr lang="en-US"/>
        </a:p>
      </dgm:t>
    </dgm:pt>
    <dgm:pt modelId="{8E72DA74-B424-6C4F-AD25-1388A96D8CD2}">
      <dgm:prSet phldrT="[Text]"/>
      <dgm:spPr/>
      <dgm:t>
        <a:bodyPr/>
        <a:lstStyle/>
        <a:p>
          <a:r>
            <a:rPr lang="en-US"/>
            <a:t>run anticipatory algorithm and compare to baselines</a:t>
          </a:r>
        </a:p>
      </dgm:t>
    </dgm:pt>
    <dgm:pt modelId="{86FE55DF-85D7-7447-8902-10A67551A4A6}" type="parTrans" cxnId="{A38AC0AD-068D-414C-8460-3D1FB007A203}">
      <dgm:prSet/>
      <dgm:spPr/>
      <dgm:t>
        <a:bodyPr/>
        <a:lstStyle/>
        <a:p>
          <a:endParaRPr lang="en-US"/>
        </a:p>
      </dgm:t>
    </dgm:pt>
    <dgm:pt modelId="{DA997DAC-8ABD-E04D-9325-D6842ACCE413}" type="sibTrans" cxnId="{A38AC0AD-068D-414C-8460-3D1FB007A203}">
      <dgm:prSet/>
      <dgm:spPr/>
      <dgm:t>
        <a:bodyPr/>
        <a:lstStyle/>
        <a:p>
          <a:endParaRPr lang="en-US"/>
        </a:p>
      </dgm:t>
    </dgm:pt>
    <dgm:pt modelId="{823E8C15-6BD6-5D4A-B5C5-667003CAE607}">
      <dgm:prSet phldrT="[Text]"/>
      <dgm:spPr/>
      <dgm:t>
        <a:bodyPr/>
        <a:lstStyle/>
        <a:p>
          <a:r>
            <a:rPr lang="en-US" dirty="0"/>
            <a:t>improve run time and run on large</a:t>
          </a:r>
          <a:r>
            <a:rPr lang="he-IL" dirty="0"/>
            <a:t>-</a:t>
          </a:r>
          <a:r>
            <a:rPr lang="en-US" dirty="0"/>
            <a:t>scale problems</a:t>
          </a:r>
        </a:p>
      </dgm:t>
    </dgm:pt>
    <dgm:pt modelId="{2F65E1F2-1739-134B-B40D-3CBF54739393}" type="parTrans" cxnId="{D1F37684-DF05-D847-ACDC-A7CB3A817F33}">
      <dgm:prSet/>
      <dgm:spPr/>
      <dgm:t>
        <a:bodyPr/>
        <a:lstStyle/>
        <a:p>
          <a:endParaRPr lang="en-US"/>
        </a:p>
      </dgm:t>
    </dgm:pt>
    <dgm:pt modelId="{09984E12-BD9F-C54A-BE72-43196812D0F3}" type="sibTrans" cxnId="{D1F37684-DF05-D847-ACDC-A7CB3A817F33}">
      <dgm:prSet/>
      <dgm:spPr/>
      <dgm:t>
        <a:bodyPr/>
        <a:lstStyle/>
        <a:p>
          <a:endParaRPr lang="en-US"/>
        </a:p>
      </dgm:t>
    </dgm:pt>
    <dgm:pt modelId="{59480F22-2EC4-5A43-AD53-2EF8C375F310}" type="pres">
      <dgm:prSet presAssocID="{740F8A1F-3A81-174D-BADC-FA575F514ABD}" presName="linear" presStyleCnt="0">
        <dgm:presLayoutVars>
          <dgm:dir/>
          <dgm:animLvl val="lvl"/>
          <dgm:resizeHandles val="exact"/>
        </dgm:presLayoutVars>
      </dgm:prSet>
      <dgm:spPr/>
    </dgm:pt>
    <dgm:pt modelId="{24FE42B5-BC46-B84B-BA23-0A891E712B75}" type="pres">
      <dgm:prSet presAssocID="{CF6A4F72-75F0-AF4C-B53C-C60848FCD84E}" presName="parentLin" presStyleCnt="0"/>
      <dgm:spPr/>
    </dgm:pt>
    <dgm:pt modelId="{0D438D92-C803-B940-9ACD-0ACC854BFA5E}" type="pres">
      <dgm:prSet presAssocID="{CF6A4F72-75F0-AF4C-B53C-C60848FCD84E}" presName="parentLeftMargin" presStyleLbl="node1" presStyleIdx="0" presStyleCnt="5"/>
      <dgm:spPr/>
    </dgm:pt>
    <dgm:pt modelId="{F29FBD15-C4A8-804D-86A0-A7C7D6D612B0}" type="pres">
      <dgm:prSet presAssocID="{CF6A4F72-75F0-AF4C-B53C-C60848FCD84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6837D13-77E1-CF47-BCFF-8D07DED9DCFD}" type="pres">
      <dgm:prSet presAssocID="{CF6A4F72-75F0-AF4C-B53C-C60848FCD84E}" presName="negativeSpace" presStyleCnt="0"/>
      <dgm:spPr/>
    </dgm:pt>
    <dgm:pt modelId="{7EAA407F-05F9-0244-A9BA-EEF7E7BBEA70}" type="pres">
      <dgm:prSet presAssocID="{CF6A4F72-75F0-AF4C-B53C-C60848FCD84E}" presName="childText" presStyleLbl="conFgAcc1" presStyleIdx="0" presStyleCnt="5">
        <dgm:presLayoutVars>
          <dgm:bulletEnabled val="1"/>
        </dgm:presLayoutVars>
      </dgm:prSet>
      <dgm:spPr/>
    </dgm:pt>
    <dgm:pt modelId="{5C986AB3-6DFF-F245-8C34-AFAB857836F8}" type="pres">
      <dgm:prSet presAssocID="{C5AE3BBC-9FE4-7946-9A44-9ADA100DC462}" presName="spaceBetweenRectangles" presStyleCnt="0"/>
      <dgm:spPr/>
    </dgm:pt>
    <dgm:pt modelId="{96C3FF3C-BB37-8C4C-BFB6-8F9008CF61AF}" type="pres">
      <dgm:prSet presAssocID="{3A7DC07D-34E8-9043-B8D6-8CCD156D3430}" presName="parentLin" presStyleCnt="0"/>
      <dgm:spPr/>
    </dgm:pt>
    <dgm:pt modelId="{A8DF95B7-A473-2547-B408-DC2B7365A506}" type="pres">
      <dgm:prSet presAssocID="{3A7DC07D-34E8-9043-B8D6-8CCD156D3430}" presName="parentLeftMargin" presStyleLbl="node1" presStyleIdx="0" presStyleCnt="5"/>
      <dgm:spPr/>
    </dgm:pt>
    <dgm:pt modelId="{C9424555-94AC-D947-B315-6EA3FFB01315}" type="pres">
      <dgm:prSet presAssocID="{3A7DC07D-34E8-9043-B8D6-8CCD156D343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6C594A-4271-5241-8E32-563F2327F1EE}" type="pres">
      <dgm:prSet presAssocID="{3A7DC07D-34E8-9043-B8D6-8CCD156D3430}" presName="negativeSpace" presStyleCnt="0"/>
      <dgm:spPr/>
    </dgm:pt>
    <dgm:pt modelId="{7BE99971-60BB-9946-B63F-3604D23BCDDB}" type="pres">
      <dgm:prSet presAssocID="{3A7DC07D-34E8-9043-B8D6-8CCD156D3430}" presName="childText" presStyleLbl="conFgAcc1" presStyleIdx="1" presStyleCnt="5">
        <dgm:presLayoutVars>
          <dgm:bulletEnabled val="1"/>
        </dgm:presLayoutVars>
      </dgm:prSet>
      <dgm:spPr/>
    </dgm:pt>
    <dgm:pt modelId="{4A4E1308-3481-BC48-AB1F-0A3EA2D8C52E}" type="pres">
      <dgm:prSet presAssocID="{7FC3048F-5276-4E45-9F0C-3421F469CFDD}" presName="spaceBetweenRectangles" presStyleCnt="0"/>
      <dgm:spPr/>
    </dgm:pt>
    <dgm:pt modelId="{6406280C-DC42-F942-AA34-FF866461CE2A}" type="pres">
      <dgm:prSet presAssocID="{A2E3A2DB-E358-4B4D-9F40-82EB99B02DB4}" presName="parentLin" presStyleCnt="0"/>
      <dgm:spPr/>
    </dgm:pt>
    <dgm:pt modelId="{53AA8A1C-63C4-9B46-B39F-9221C74BFB0E}" type="pres">
      <dgm:prSet presAssocID="{A2E3A2DB-E358-4B4D-9F40-82EB99B02DB4}" presName="parentLeftMargin" presStyleLbl="node1" presStyleIdx="1" presStyleCnt="5"/>
      <dgm:spPr/>
    </dgm:pt>
    <dgm:pt modelId="{43C13CBD-B89A-474F-BF64-1EDAB65AA4F5}" type="pres">
      <dgm:prSet presAssocID="{A2E3A2DB-E358-4B4D-9F40-82EB99B02DB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C86CF2-BAD1-5F47-B6C0-10D8005F4EC2}" type="pres">
      <dgm:prSet presAssocID="{A2E3A2DB-E358-4B4D-9F40-82EB99B02DB4}" presName="negativeSpace" presStyleCnt="0"/>
      <dgm:spPr/>
    </dgm:pt>
    <dgm:pt modelId="{EA6855DC-ADB1-AC47-BA34-AB8244F6EC36}" type="pres">
      <dgm:prSet presAssocID="{A2E3A2DB-E358-4B4D-9F40-82EB99B02DB4}" presName="childText" presStyleLbl="conFgAcc1" presStyleIdx="2" presStyleCnt="5">
        <dgm:presLayoutVars>
          <dgm:bulletEnabled val="1"/>
        </dgm:presLayoutVars>
      </dgm:prSet>
      <dgm:spPr/>
    </dgm:pt>
    <dgm:pt modelId="{92EBAA97-B64D-2342-B766-7736AF288B94}" type="pres">
      <dgm:prSet presAssocID="{FA368ECF-36D7-2947-901A-DC7497D4346E}" presName="spaceBetweenRectangles" presStyleCnt="0"/>
      <dgm:spPr/>
    </dgm:pt>
    <dgm:pt modelId="{DC793520-37AB-CD43-894B-1D0B7FD4F610}" type="pres">
      <dgm:prSet presAssocID="{3342620F-C9D9-3943-8F79-06539C6CFC77}" presName="parentLin" presStyleCnt="0"/>
      <dgm:spPr/>
    </dgm:pt>
    <dgm:pt modelId="{7733C0C4-92F1-3A44-BD32-446ACC238AD4}" type="pres">
      <dgm:prSet presAssocID="{3342620F-C9D9-3943-8F79-06539C6CFC77}" presName="parentLeftMargin" presStyleLbl="node1" presStyleIdx="2" presStyleCnt="5"/>
      <dgm:spPr/>
    </dgm:pt>
    <dgm:pt modelId="{F10FA879-ED39-1142-B88B-BE70D6AADE07}" type="pres">
      <dgm:prSet presAssocID="{3342620F-C9D9-3943-8F79-06539C6CFC7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CCB03DE-875A-E14C-A167-15BA5E4C97AA}" type="pres">
      <dgm:prSet presAssocID="{3342620F-C9D9-3943-8F79-06539C6CFC77}" presName="negativeSpace" presStyleCnt="0"/>
      <dgm:spPr/>
    </dgm:pt>
    <dgm:pt modelId="{78846700-5D74-094F-BEEB-20013F68CCB3}" type="pres">
      <dgm:prSet presAssocID="{3342620F-C9D9-3943-8F79-06539C6CFC77}" presName="childText" presStyleLbl="conFgAcc1" presStyleIdx="3" presStyleCnt="5">
        <dgm:presLayoutVars>
          <dgm:bulletEnabled val="1"/>
        </dgm:presLayoutVars>
      </dgm:prSet>
      <dgm:spPr/>
    </dgm:pt>
    <dgm:pt modelId="{ECD01DC5-756D-E946-978C-F228DDE4FC8D}" type="pres">
      <dgm:prSet presAssocID="{9E4CF63F-1D71-DF4A-B2DE-D0A2AE282E2C}" presName="spaceBetweenRectangles" presStyleCnt="0"/>
      <dgm:spPr/>
    </dgm:pt>
    <dgm:pt modelId="{3442B046-A775-A84D-A89D-61CA680BE513}" type="pres">
      <dgm:prSet presAssocID="{321BA51C-AE08-9F4C-95D8-031EA851FACA}" presName="parentLin" presStyleCnt="0"/>
      <dgm:spPr/>
    </dgm:pt>
    <dgm:pt modelId="{89C72A94-F21B-C74F-9306-2282DB5D35E5}" type="pres">
      <dgm:prSet presAssocID="{321BA51C-AE08-9F4C-95D8-031EA851FACA}" presName="parentLeftMargin" presStyleLbl="node1" presStyleIdx="3" presStyleCnt="5"/>
      <dgm:spPr/>
    </dgm:pt>
    <dgm:pt modelId="{FBB39F47-AAFA-C143-BD4C-5990BC90CDF5}" type="pres">
      <dgm:prSet presAssocID="{321BA51C-AE08-9F4C-95D8-031EA851FAC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030DFBF-885D-D64C-9305-839FE9F43AD8}" type="pres">
      <dgm:prSet presAssocID="{321BA51C-AE08-9F4C-95D8-031EA851FACA}" presName="negativeSpace" presStyleCnt="0"/>
      <dgm:spPr/>
    </dgm:pt>
    <dgm:pt modelId="{6B6D177B-70A1-9A4D-9C9C-57154FB7AB14}" type="pres">
      <dgm:prSet presAssocID="{321BA51C-AE08-9F4C-95D8-031EA851FAC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D069212-61FE-324D-A986-0B1AC1C24600}" type="presOf" srcId="{8E72DA74-B424-6C4F-AD25-1388A96D8CD2}" destId="{78846700-5D74-094F-BEEB-20013F68CCB3}" srcOrd="0" destOrd="0" presId="urn:microsoft.com/office/officeart/2005/8/layout/list1"/>
    <dgm:cxn modelId="{DA47F014-B37E-0946-8852-16B5B3B84246}" srcId="{740F8A1F-3A81-174D-BADC-FA575F514ABD}" destId="{A2E3A2DB-E358-4B4D-9F40-82EB99B02DB4}" srcOrd="2" destOrd="0" parTransId="{48E395C1-C42F-E94F-8002-435ADC2B9930}" sibTransId="{FA368ECF-36D7-2947-901A-DC7497D4346E}"/>
    <dgm:cxn modelId="{0C968639-8BFA-D645-BA85-672B57CA8786}" srcId="{740F8A1F-3A81-174D-BADC-FA575F514ABD}" destId="{3342620F-C9D9-3943-8F79-06539C6CFC77}" srcOrd="3" destOrd="0" parTransId="{58E6088E-48CF-2A4A-A7BD-3A9E1C640362}" sibTransId="{9E4CF63F-1D71-DF4A-B2DE-D0A2AE282E2C}"/>
    <dgm:cxn modelId="{DD08AE39-C941-EF46-BCDC-110D50FD23FC}" type="presOf" srcId="{321BA51C-AE08-9F4C-95D8-031EA851FACA}" destId="{FBB39F47-AAFA-C143-BD4C-5990BC90CDF5}" srcOrd="1" destOrd="0" presId="urn:microsoft.com/office/officeart/2005/8/layout/list1"/>
    <dgm:cxn modelId="{A984083E-CD95-8048-875D-7D5E24F24BC6}" type="presOf" srcId="{3A7DC07D-34E8-9043-B8D6-8CCD156D3430}" destId="{C9424555-94AC-D947-B315-6EA3FFB01315}" srcOrd="1" destOrd="0" presId="urn:microsoft.com/office/officeart/2005/8/layout/list1"/>
    <dgm:cxn modelId="{465AC845-5B13-D745-9408-14ABEC053FDD}" srcId="{740F8A1F-3A81-174D-BADC-FA575F514ABD}" destId="{3A7DC07D-34E8-9043-B8D6-8CCD156D3430}" srcOrd="1" destOrd="0" parTransId="{E598D5CC-BF78-464D-9EE8-C6DEC5F9CAA8}" sibTransId="{7FC3048F-5276-4E45-9F0C-3421F469CFDD}"/>
    <dgm:cxn modelId="{D7D3244A-BF63-9245-B256-423437EEF5BD}" type="presOf" srcId="{57F431CB-6F2D-4148-A01A-CB2C5672BD1A}" destId="{7EAA407F-05F9-0244-A9BA-EEF7E7BBEA70}" srcOrd="0" destOrd="0" presId="urn:microsoft.com/office/officeart/2005/8/layout/list1"/>
    <dgm:cxn modelId="{B942C750-6600-5E45-8D53-D7B3710023C7}" srcId="{A2E3A2DB-E358-4B4D-9F40-82EB99B02DB4}" destId="{39D8D53A-72DF-8845-8954-C737D5177926}" srcOrd="0" destOrd="0" parTransId="{BF139FFC-C49E-EE4F-9AD9-6B56F64A05AE}" sibTransId="{6A9F9B45-8BBD-6B40-A919-4A791EF52670}"/>
    <dgm:cxn modelId="{886E306D-4F73-2E45-8FF2-B6B40E3258D3}" srcId="{740F8A1F-3A81-174D-BADC-FA575F514ABD}" destId="{CF6A4F72-75F0-AF4C-B53C-C60848FCD84E}" srcOrd="0" destOrd="0" parTransId="{1CA384EE-AAC1-A145-8949-7AA621509CF2}" sibTransId="{C5AE3BBC-9FE4-7946-9A44-9ADA100DC462}"/>
    <dgm:cxn modelId="{FBF07E71-472F-EB46-A83F-AE73E1262F62}" srcId="{3A7DC07D-34E8-9043-B8D6-8CCD156D3430}" destId="{315180E3-FF78-8148-A869-D648849F8535}" srcOrd="0" destOrd="0" parTransId="{DF7A4A38-468B-C048-BCFD-7111F664EDDE}" sibTransId="{86E00DAC-796F-C746-89EE-DD2841BAA898}"/>
    <dgm:cxn modelId="{85E36579-464F-B847-92CE-9511FE09FBD4}" srcId="{CF6A4F72-75F0-AF4C-B53C-C60848FCD84E}" destId="{0AEED04A-B9E4-704A-803B-E3C1226449FB}" srcOrd="1" destOrd="0" parTransId="{22ED66B7-2044-C84C-B872-C6001214FAB5}" sibTransId="{F6CFBA79-0418-B342-9208-DEBE05D4E089}"/>
    <dgm:cxn modelId="{338C4282-6FA3-5B4B-A919-EBA418D64439}" type="presOf" srcId="{A2E3A2DB-E358-4B4D-9F40-82EB99B02DB4}" destId="{53AA8A1C-63C4-9B46-B39F-9221C74BFB0E}" srcOrd="0" destOrd="0" presId="urn:microsoft.com/office/officeart/2005/8/layout/list1"/>
    <dgm:cxn modelId="{D1F37684-DF05-D847-ACDC-A7CB3A817F33}" srcId="{321BA51C-AE08-9F4C-95D8-031EA851FACA}" destId="{823E8C15-6BD6-5D4A-B5C5-667003CAE607}" srcOrd="0" destOrd="0" parTransId="{2F65E1F2-1739-134B-B40D-3CBF54739393}" sibTransId="{09984E12-BD9F-C54A-BE72-43196812D0F3}"/>
    <dgm:cxn modelId="{0DDB628D-B6C8-454F-BB90-6EB90D05C54F}" type="presOf" srcId="{CF6A4F72-75F0-AF4C-B53C-C60848FCD84E}" destId="{0D438D92-C803-B940-9ACD-0ACC854BFA5E}" srcOrd="0" destOrd="0" presId="urn:microsoft.com/office/officeart/2005/8/layout/list1"/>
    <dgm:cxn modelId="{F2A7B38E-9944-114D-AC69-29B9D9ECCD1D}" type="presOf" srcId="{321BA51C-AE08-9F4C-95D8-031EA851FACA}" destId="{89C72A94-F21B-C74F-9306-2282DB5D35E5}" srcOrd="0" destOrd="0" presId="urn:microsoft.com/office/officeart/2005/8/layout/list1"/>
    <dgm:cxn modelId="{3070238F-B7AB-3647-BFEB-3BB3E98BDE97}" type="presOf" srcId="{3342620F-C9D9-3943-8F79-06539C6CFC77}" destId="{F10FA879-ED39-1142-B88B-BE70D6AADE07}" srcOrd="1" destOrd="0" presId="urn:microsoft.com/office/officeart/2005/8/layout/list1"/>
    <dgm:cxn modelId="{6E7FE3A5-778B-B84F-ACFC-87F25BBF96A6}" type="presOf" srcId="{A2E3A2DB-E358-4B4D-9F40-82EB99B02DB4}" destId="{43C13CBD-B89A-474F-BF64-1EDAB65AA4F5}" srcOrd="1" destOrd="0" presId="urn:microsoft.com/office/officeart/2005/8/layout/list1"/>
    <dgm:cxn modelId="{A38AC0AD-068D-414C-8460-3D1FB007A203}" srcId="{3342620F-C9D9-3943-8F79-06539C6CFC77}" destId="{8E72DA74-B424-6C4F-AD25-1388A96D8CD2}" srcOrd="0" destOrd="0" parTransId="{86FE55DF-85D7-7447-8902-10A67551A4A6}" sibTransId="{DA997DAC-8ABD-E04D-9325-D6842ACCE413}"/>
    <dgm:cxn modelId="{84D3BEB5-784F-A54C-8B21-5853B4A3F1B0}" srcId="{CF6A4F72-75F0-AF4C-B53C-C60848FCD84E}" destId="{57F431CB-6F2D-4148-A01A-CB2C5672BD1A}" srcOrd="0" destOrd="0" parTransId="{A66850CF-1F06-7847-8363-7DC16BEB095F}" sibTransId="{C447845F-2E95-0A48-8B1B-514EC7B442E2}"/>
    <dgm:cxn modelId="{9B19DABD-A9DF-5A42-B6BC-53BC474DE6B1}" type="presOf" srcId="{CF6A4F72-75F0-AF4C-B53C-C60848FCD84E}" destId="{F29FBD15-C4A8-804D-86A0-A7C7D6D612B0}" srcOrd="1" destOrd="0" presId="urn:microsoft.com/office/officeart/2005/8/layout/list1"/>
    <dgm:cxn modelId="{BC155FC7-789D-1B4D-BD8A-57803FF6C7B4}" type="presOf" srcId="{823E8C15-6BD6-5D4A-B5C5-667003CAE607}" destId="{6B6D177B-70A1-9A4D-9C9C-57154FB7AB14}" srcOrd="0" destOrd="0" presId="urn:microsoft.com/office/officeart/2005/8/layout/list1"/>
    <dgm:cxn modelId="{FAC783D5-010E-B44C-AC93-41654D1158DA}" type="presOf" srcId="{740F8A1F-3A81-174D-BADC-FA575F514ABD}" destId="{59480F22-2EC4-5A43-AD53-2EF8C375F310}" srcOrd="0" destOrd="0" presId="urn:microsoft.com/office/officeart/2005/8/layout/list1"/>
    <dgm:cxn modelId="{F9DD16D9-DF0A-3C40-B82C-631E6E438751}" type="presOf" srcId="{315180E3-FF78-8148-A869-D648849F8535}" destId="{7BE99971-60BB-9946-B63F-3604D23BCDDB}" srcOrd="0" destOrd="0" presId="urn:microsoft.com/office/officeart/2005/8/layout/list1"/>
    <dgm:cxn modelId="{35B4A6E3-EB4D-0940-B372-E910782DD505}" type="presOf" srcId="{39D8D53A-72DF-8845-8954-C737D5177926}" destId="{EA6855DC-ADB1-AC47-BA34-AB8244F6EC36}" srcOrd="0" destOrd="0" presId="urn:microsoft.com/office/officeart/2005/8/layout/list1"/>
    <dgm:cxn modelId="{70AD18E4-80FA-5141-92B6-503195CA566D}" type="presOf" srcId="{3A7DC07D-34E8-9043-B8D6-8CCD156D3430}" destId="{A8DF95B7-A473-2547-B408-DC2B7365A506}" srcOrd="0" destOrd="0" presId="urn:microsoft.com/office/officeart/2005/8/layout/list1"/>
    <dgm:cxn modelId="{1A6A42E9-692E-7742-8E09-A0D1C6BB197A}" type="presOf" srcId="{0AEED04A-B9E4-704A-803B-E3C1226449FB}" destId="{7EAA407F-05F9-0244-A9BA-EEF7E7BBEA70}" srcOrd="0" destOrd="1" presId="urn:microsoft.com/office/officeart/2005/8/layout/list1"/>
    <dgm:cxn modelId="{4982F3F2-6862-2943-90B8-4331D9C6A9CC}" srcId="{740F8A1F-3A81-174D-BADC-FA575F514ABD}" destId="{321BA51C-AE08-9F4C-95D8-031EA851FACA}" srcOrd="4" destOrd="0" parTransId="{F63A6E28-3D50-5949-8751-84AC848CC7D0}" sibTransId="{F50CE166-8CCB-FB4B-BF1B-39719F3A1D2C}"/>
    <dgm:cxn modelId="{1ECA27FD-DD6A-3A48-9E4E-CA52A09EFA20}" type="presOf" srcId="{3342620F-C9D9-3943-8F79-06539C6CFC77}" destId="{7733C0C4-92F1-3A44-BD32-446ACC238AD4}" srcOrd="0" destOrd="0" presId="urn:microsoft.com/office/officeart/2005/8/layout/list1"/>
    <dgm:cxn modelId="{D55BC846-F433-244D-A698-DB6C55E84501}" type="presParOf" srcId="{59480F22-2EC4-5A43-AD53-2EF8C375F310}" destId="{24FE42B5-BC46-B84B-BA23-0A891E712B75}" srcOrd="0" destOrd="0" presId="urn:microsoft.com/office/officeart/2005/8/layout/list1"/>
    <dgm:cxn modelId="{1DE90CBE-DE76-FF4D-A05A-F040DA09D64C}" type="presParOf" srcId="{24FE42B5-BC46-B84B-BA23-0A891E712B75}" destId="{0D438D92-C803-B940-9ACD-0ACC854BFA5E}" srcOrd="0" destOrd="0" presId="urn:microsoft.com/office/officeart/2005/8/layout/list1"/>
    <dgm:cxn modelId="{70298EB1-BFF6-6F4F-A42E-DE3D4F87CA05}" type="presParOf" srcId="{24FE42B5-BC46-B84B-BA23-0A891E712B75}" destId="{F29FBD15-C4A8-804D-86A0-A7C7D6D612B0}" srcOrd="1" destOrd="0" presId="urn:microsoft.com/office/officeart/2005/8/layout/list1"/>
    <dgm:cxn modelId="{54EB9E17-CAE6-CC49-A1C7-459F22D94D46}" type="presParOf" srcId="{59480F22-2EC4-5A43-AD53-2EF8C375F310}" destId="{26837D13-77E1-CF47-BCFF-8D07DED9DCFD}" srcOrd="1" destOrd="0" presId="urn:microsoft.com/office/officeart/2005/8/layout/list1"/>
    <dgm:cxn modelId="{5C9FF202-3FED-B647-A282-243E9D7FC761}" type="presParOf" srcId="{59480F22-2EC4-5A43-AD53-2EF8C375F310}" destId="{7EAA407F-05F9-0244-A9BA-EEF7E7BBEA70}" srcOrd="2" destOrd="0" presId="urn:microsoft.com/office/officeart/2005/8/layout/list1"/>
    <dgm:cxn modelId="{AF21F1EF-8756-204D-BA44-CA166E012031}" type="presParOf" srcId="{59480F22-2EC4-5A43-AD53-2EF8C375F310}" destId="{5C986AB3-6DFF-F245-8C34-AFAB857836F8}" srcOrd="3" destOrd="0" presId="urn:microsoft.com/office/officeart/2005/8/layout/list1"/>
    <dgm:cxn modelId="{6E28CC65-9B53-CC46-B6C2-1733DCB4E4B1}" type="presParOf" srcId="{59480F22-2EC4-5A43-AD53-2EF8C375F310}" destId="{96C3FF3C-BB37-8C4C-BFB6-8F9008CF61AF}" srcOrd="4" destOrd="0" presId="urn:microsoft.com/office/officeart/2005/8/layout/list1"/>
    <dgm:cxn modelId="{1ED95496-5EBB-994B-9587-C279B916262F}" type="presParOf" srcId="{96C3FF3C-BB37-8C4C-BFB6-8F9008CF61AF}" destId="{A8DF95B7-A473-2547-B408-DC2B7365A506}" srcOrd="0" destOrd="0" presId="urn:microsoft.com/office/officeart/2005/8/layout/list1"/>
    <dgm:cxn modelId="{E0D44BB8-9CD1-434C-8FFA-C12F81D53AA0}" type="presParOf" srcId="{96C3FF3C-BB37-8C4C-BFB6-8F9008CF61AF}" destId="{C9424555-94AC-D947-B315-6EA3FFB01315}" srcOrd="1" destOrd="0" presId="urn:microsoft.com/office/officeart/2005/8/layout/list1"/>
    <dgm:cxn modelId="{A35D4417-6C13-794C-BABC-7789C5F3293D}" type="presParOf" srcId="{59480F22-2EC4-5A43-AD53-2EF8C375F310}" destId="{5B6C594A-4271-5241-8E32-563F2327F1EE}" srcOrd="5" destOrd="0" presId="urn:microsoft.com/office/officeart/2005/8/layout/list1"/>
    <dgm:cxn modelId="{CCF2C673-73A5-E940-A6C1-E49B18B8DAEA}" type="presParOf" srcId="{59480F22-2EC4-5A43-AD53-2EF8C375F310}" destId="{7BE99971-60BB-9946-B63F-3604D23BCDDB}" srcOrd="6" destOrd="0" presId="urn:microsoft.com/office/officeart/2005/8/layout/list1"/>
    <dgm:cxn modelId="{BF3B4CBA-CF25-664F-800E-9C4E12626920}" type="presParOf" srcId="{59480F22-2EC4-5A43-AD53-2EF8C375F310}" destId="{4A4E1308-3481-BC48-AB1F-0A3EA2D8C52E}" srcOrd="7" destOrd="0" presId="urn:microsoft.com/office/officeart/2005/8/layout/list1"/>
    <dgm:cxn modelId="{E8937281-7675-8F45-8DB7-8600C75B7418}" type="presParOf" srcId="{59480F22-2EC4-5A43-AD53-2EF8C375F310}" destId="{6406280C-DC42-F942-AA34-FF866461CE2A}" srcOrd="8" destOrd="0" presId="urn:microsoft.com/office/officeart/2005/8/layout/list1"/>
    <dgm:cxn modelId="{B1ADE0BC-2376-B34F-9C06-2F274CF9490C}" type="presParOf" srcId="{6406280C-DC42-F942-AA34-FF866461CE2A}" destId="{53AA8A1C-63C4-9B46-B39F-9221C74BFB0E}" srcOrd="0" destOrd="0" presId="urn:microsoft.com/office/officeart/2005/8/layout/list1"/>
    <dgm:cxn modelId="{13637306-5E13-354A-B875-8D2351E04CA3}" type="presParOf" srcId="{6406280C-DC42-F942-AA34-FF866461CE2A}" destId="{43C13CBD-B89A-474F-BF64-1EDAB65AA4F5}" srcOrd="1" destOrd="0" presId="urn:microsoft.com/office/officeart/2005/8/layout/list1"/>
    <dgm:cxn modelId="{53FB7A8A-7A96-7647-9172-922A5B4A3B89}" type="presParOf" srcId="{59480F22-2EC4-5A43-AD53-2EF8C375F310}" destId="{A8C86CF2-BAD1-5F47-B6C0-10D8005F4EC2}" srcOrd="9" destOrd="0" presId="urn:microsoft.com/office/officeart/2005/8/layout/list1"/>
    <dgm:cxn modelId="{C1B64B3D-C48C-E944-B8A2-59CCFABB6973}" type="presParOf" srcId="{59480F22-2EC4-5A43-AD53-2EF8C375F310}" destId="{EA6855DC-ADB1-AC47-BA34-AB8244F6EC36}" srcOrd="10" destOrd="0" presId="urn:microsoft.com/office/officeart/2005/8/layout/list1"/>
    <dgm:cxn modelId="{DB681375-CEF6-CE45-B3F0-D02EC9ECE5D9}" type="presParOf" srcId="{59480F22-2EC4-5A43-AD53-2EF8C375F310}" destId="{92EBAA97-B64D-2342-B766-7736AF288B94}" srcOrd="11" destOrd="0" presId="urn:microsoft.com/office/officeart/2005/8/layout/list1"/>
    <dgm:cxn modelId="{D03EBF35-E331-B544-BB44-B6A71B4517E5}" type="presParOf" srcId="{59480F22-2EC4-5A43-AD53-2EF8C375F310}" destId="{DC793520-37AB-CD43-894B-1D0B7FD4F610}" srcOrd="12" destOrd="0" presId="urn:microsoft.com/office/officeart/2005/8/layout/list1"/>
    <dgm:cxn modelId="{B3892AA8-2F9C-A442-9A4A-B219053D8741}" type="presParOf" srcId="{DC793520-37AB-CD43-894B-1D0B7FD4F610}" destId="{7733C0C4-92F1-3A44-BD32-446ACC238AD4}" srcOrd="0" destOrd="0" presId="urn:microsoft.com/office/officeart/2005/8/layout/list1"/>
    <dgm:cxn modelId="{D40DF720-0CBC-2448-87CE-A0AD454EC452}" type="presParOf" srcId="{DC793520-37AB-CD43-894B-1D0B7FD4F610}" destId="{F10FA879-ED39-1142-B88B-BE70D6AADE07}" srcOrd="1" destOrd="0" presId="urn:microsoft.com/office/officeart/2005/8/layout/list1"/>
    <dgm:cxn modelId="{09D0609F-3C58-924B-AA4B-77A393112518}" type="presParOf" srcId="{59480F22-2EC4-5A43-AD53-2EF8C375F310}" destId="{9CCB03DE-875A-E14C-A167-15BA5E4C97AA}" srcOrd="13" destOrd="0" presId="urn:microsoft.com/office/officeart/2005/8/layout/list1"/>
    <dgm:cxn modelId="{66672D0C-963B-D542-B610-1C82B2462C8C}" type="presParOf" srcId="{59480F22-2EC4-5A43-AD53-2EF8C375F310}" destId="{78846700-5D74-094F-BEEB-20013F68CCB3}" srcOrd="14" destOrd="0" presId="urn:microsoft.com/office/officeart/2005/8/layout/list1"/>
    <dgm:cxn modelId="{696C669E-3A34-3F41-9F9D-9BE690A982BB}" type="presParOf" srcId="{59480F22-2EC4-5A43-AD53-2EF8C375F310}" destId="{ECD01DC5-756D-E946-978C-F228DDE4FC8D}" srcOrd="15" destOrd="0" presId="urn:microsoft.com/office/officeart/2005/8/layout/list1"/>
    <dgm:cxn modelId="{9C531887-665F-9C4A-A43A-72C575726737}" type="presParOf" srcId="{59480F22-2EC4-5A43-AD53-2EF8C375F310}" destId="{3442B046-A775-A84D-A89D-61CA680BE513}" srcOrd="16" destOrd="0" presId="urn:microsoft.com/office/officeart/2005/8/layout/list1"/>
    <dgm:cxn modelId="{2E286E5D-F1EC-B04A-9A3C-BD341E82A679}" type="presParOf" srcId="{3442B046-A775-A84D-A89D-61CA680BE513}" destId="{89C72A94-F21B-C74F-9306-2282DB5D35E5}" srcOrd="0" destOrd="0" presId="urn:microsoft.com/office/officeart/2005/8/layout/list1"/>
    <dgm:cxn modelId="{80142749-A288-624B-A74D-079AA6B70CB7}" type="presParOf" srcId="{3442B046-A775-A84D-A89D-61CA680BE513}" destId="{FBB39F47-AAFA-C143-BD4C-5990BC90CDF5}" srcOrd="1" destOrd="0" presId="urn:microsoft.com/office/officeart/2005/8/layout/list1"/>
    <dgm:cxn modelId="{64642C83-623C-0C4F-AB0F-9B3706E04457}" type="presParOf" srcId="{59480F22-2EC4-5A43-AD53-2EF8C375F310}" destId="{0030DFBF-885D-D64C-9305-839FE9F43AD8}" srcOrd="17" destOrd="0" presId="urn:microsoft.com/office/officeart/2005/8/layout/list1"/>
    <dgm:cxn modelId="{927B5F1B-BE79-C942-9C46-6D72BE4A75D5}" type="presParOf" srcId="{59480F22-2EC4-5A43-AD53-2EF8C375F310}" destId="{6B6D177B-70A1-9A4D-9C9C-57154FB7AB1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6A35281-6B84-D049-817D-77B831457F00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B9C080-7C99-5244-9E32-210EBAC6709A}">
      <dgm:prSet phldrT="[Text]"/>
      <dgm:spPr/>
      <dgm:t>
        <a:bodyPr/>
        <a:lstStyle/>
        <a:p>
          <a:pPr rtl="0"/>
          <a:r>
            <a:rPr lang="en-US" dirty="0"/>
            <a:t>S1</a:t>
          </a:r>
        </a:p>
      </dgm:t>
    </dgm:pt>
    <dgm:pt modelId="{3DF1329B-7A51-7F4A-9D9F-C528BC095102}" type="parTrans" cxnId="{3E5F5137-F2EA-D244-BD08-434F1C63F874}">
      <dgm:prSet/>
      <dgm:spPr/>
      <dgm:t>
        <a:bodyPr/>
        <a:lstStyle/>
        <a:p>
          <a:endParaRPr lang="en-US"/>
        </a:p>
      </dgm:t>
    </dgm:pt>
    <dgm:pt modelId="{3CDFC93F-234D-7847-9E49-3E7508E44226}" type="sibTrans" cxnId="{3E5F5137-F2EA-D244-BD08-434F1C63F874}">
      <dgm:prSet/>
      <dgm:spPr/>
      <dgm:t>
        <a:bodyPr/>
        <a:lstStyle/>
        <a:p>
          <a:endParaRPr lang="en-US"/>
        </a:p>
      </dgm:t>
    </dgm:pt>
    <dgm:pt modelId="{958333B5-A279-F240-B475-48BA4F52949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A04E726-20EF-B043-9AC4-679B55EEAF93}" type="parTrans" cxnId="{9BD60603-7AAB-A640-888F-29B4616182E0}">
      <dgm:prSet/>
      <dgm:spPr/>
      <dgm:t>
        <a:bodyPr/>
        <a:lstStyle/>
        <a:p>
          <a:endParaRPr lang="en-US"/>
        </a:p>
      </dgm:t>
    </dgm:pt>
    <dgm:pt modelId="{C5490FFC-0D91-0D4D-8ACF-CBCA4C85A74B}" type="sibTrans" cxnId="{9BD60603-7AAB-A640-888F-29B4616182E0}">
      <dgm:prSet/>
      <dgm:spPr/>
      <dgm:t>
        <a:bodyPr/>
        <a:lstStyle/>
        <a:p>
          <a:endParaRPr lang="en-US"/>
        </a:p>
      </dgm:t>
    </dgm:pt>
    <dgm:pt modelId="{9C5E9E62-3468-A346-9796-2581BF325057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32B41BE-8258-F64A-856A-5E94DD1433DD}" type="parTrans" cxnId="{DD2D111E-1EA7-4C44-BD42-401B6BA71400}">
      <dgm:prSet/>
      <dgm:spPr/>
      <dgm:t>
        <a:bodyPr/>
        <a:lstStyle/>
        <a:p>
          <a:endParaRPr lang="en-US"/>
        </a:p>
      </dgm:t>
    </dgm:pt>
    <dgm:pt modelId="{E69DA655-DEE1-A140-8FDF-63ED60B60354}" type="sibTrans" cxnId="{DD2D111E-1EA7-4C44-BD42-401B6BA71400}">
      <dgm:prSet/>
      <dgm:spPr/>
      <dgm:t>
        <a:bodyPr/>
        <a:lstStyle/>
        <a:p>
          <a:endParaRPr lang="en-US"/>
        </a:p>
      </dgm:t>
    </dgm:pt>
    <dgm:pt modelId="{B82A0031-5020-1145-AF14-0428CAA8B334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A126B28-9C26-6C48-994C-87D7F4446823}" type="parTrans" cxnId="{AD287BA5-23F3-F44F-AB96-89A7A5EBED0E}">
      <dgm:prSet/>
      <dgm:spPr/>
      <dgm:t>
        <a:bodyPr/>
        <a:lstStyle/>
        <a:p>
          <a:endParaRPr lang="en-US"/>
        </a:p>
      </dgm:t>
    </dgm:pt>
    <dgm:pt modelId="{C09D2926-5D14-4F4C-8836-0BC5403FBD56}" type="sibTrans" cxnId="{AD287BA5-23F3-F44F-AB96-89A7A5EBED0E}">
      <dgm:prSet/>
      <dgm:spPr/>
      <dgm:t>
        <a:bodyPr/>
        <a:lstStyle/>
        <a:p>
          <a:endParaRPr lang="en-US"/>
        </a:p>
      </dgm:t>
    </dgm:pt>
    <dgm:pt modelId="{39EF8130-84BB-8B40-969C-9B6B3EA55BC3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FDF15BF-26B8-E04A-889E-7F42B3C1411D}" type="parTrans" cxnId="{D9241D64-D5F8-BB48-97AA-2A154D75C6D9}">
      <dgm:prSet/>
      <dgm:spPr/>
      <dgm:t>
        <a:bodyPr/>
        <a:lstStyle/>
        <a:p>
          <a:endParaRPr lang="en-US"/>
        </a:p>
      </dgm:t>
    </dgm:pt>
    <dgm:pt modelId="{6C753071-433D-AD40-AE66-C46DDCC87707}" type="sibTrans" cxnId="{D9241D64-D5F8-BB48-97AA-2A154D75C6D9}">
      <dgm:prSet/>
      <dgm:spPr/>
      <dgm:t>
        <a:bodyPr/>
        <a:lstStyle/>
        <a:p>
          <a:endParaRPr lang="en-US"/>
        </a:p>
      </dgm:t>
    </dgm:pt>
    <dgm:pt modelId="{6B7E624B-95DC-FF44-82D6-B0D1D9F45560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C9BF63-CBE1-AF41-92BE-022C2D2D16F5}" type="parTrans" cxnId="{740E6ABC-C016-4643-AB63-004FC9DC7EF2}">
      <dgm:prSet/>
      <dgm:spPr/>
      <dgm:t>
        <a:bodyPr/>
        <a:lstStyle/>
        <a:p>
          <a:endParaRPr lang="en-US"/>
        </a:p>
      </dgm:t>
    </dgm:pt>
    <dgm:pt modelId="{10366C9C-D7E3-8C40-8F2C-28AE9B72E5F4}" type="sibTrans" cxnId="{740E6ABC-C016-4643-AB63-004FC9DC7EF2}">
      <dgm:prSet/>
      <dgm:spPr/>
      <dgm:t>
        <a:bodyPr/>
        <a:lstStyle/>
        <a:p>
          <a:endParaRPr lang="en-US"/>
        </a:p>
      </dgm:t>
    </dgm:pt>
    <dgm:pt modelId="{F3A8B323-191E-024E-96DC-C7FAAF79874D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687A1C-6A72-8347-A077-EA936AE77E3A}" type="parTrans" cxnId="{69B6FBAB-C98E-2E41-9A72-93A1D8649239}">
      <dgm:prSet/>
      <dgm:spPr/>
      <dgm:t>
        <a:bodyPr/>
        <a:lstStyle/>
        <a:p>
          <a:endParaRPr lang="en-US"/>
        </a:p>
      </dgm:t>
    </dgm:pt>
    <dgm:pt modelId="{FA623893-047C-8C42-BEB3-536CD4A23899}" type="sibTrans" cxnId="{69B6FBAB-C98E-2E41-9A72-93A1D8649239}">
      <dgm:prSet/>
      <dgm:spPr/>
      <dgm:t>
        <a:bodyPr/>
        <a:lstStyle/>
        <a:p>
          <a:endParaRPr lang="en-US"/>
        </a:p>
      </dgm:t>
    </dgm:pt>
    <dgm:pt modelId="{E05F0E51-E64C-5940-919F-58A7ACF59FB2}">
      <dgm:prSet phldrT="[Text]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8B0BA71-7CC0-C143-AF1F-99E46F228BA9}" type="parTrans" cxnId="{4D7AA68B-18AD-8145-B9D5-2B87C5B395D8}">
      <dgm:prSet/>
      <dgm:spPr/>
      <dgm:t>
        <a:bodyPr/>
        <a:lstStyle/>
        <a:p>
          <a:endParaRPr lang="en-US"/>
        </a:p>
      </dgm:t>
    </dgm:pt>
    <dgm:pt modelId="{89057A56-E9E5-A645-BF90-60F498471FAE}" type="sibTrans" cxnId="{4D7AA68B-18AD-8145-B9D5-2B87C5B395D8}">
      <dgm:prSet/>
      <dgm:spPr/>
      <dgm:t>
        <a:bodyPr/>
        <a:lstStyle/>
        <a:p>
          <a:endParaRPr lang="en-US"/>
        </a:p>
      </dgm:t>
    </dgm:pt>
    <dgm:pt modelId="{347AE1FA-0725-A241-A7D0-4938F2A34FD9}">
      <dgm:prSet phldrT="[Text]"/>
      <dgm:spPr>
        <a:blipFill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32DCD27-C801-FB49-AE4F-0B17BE6351E8}" type="parTrans" cxnId="{84F8561B-F3A1-704F-B307-23CD5A267A9D}">
      <dgm:prSet/>
      <dgm:spPr/>
      <dgm:t>
        <a:bodyPr/>
        <a:lstStyle/>
        <a:p>
          <a:endParaRPr lang="en-US"/>
        </a:p>
      </dgm:t>
    </dgm:pt>
    <dgm:pt modelId="{ADE5337D-F2D9-D445-808D-35DAD8F27623}" type="sibTrans" cxnId="{84F8561B-F3A1-704F-B307-23CD5A267A9D}">
      <dgm:prSet/>
      <dgm:spPr/>
      <dgm:t>
        <a:bodyPr/>
        <a:lstStyle/>
        <a:p>
          <a:endParaRPr lang="en-US"/>
        </a:p>
      </dgm:t>
    </dgm:pt>
    <dgm:pt modelId="{68A07594-8DDA-7F4B-BCDE-BC3B9ED93386}">
      <dgm:prSet phldrT="[Text]"/>
      <dgm:spPr>
        <a:blipFill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22FA46B-3B62-A14B-9B8F-0EFB5CD55F24}" type="parTrans" cxnId="{9F53D597-C710-134E-9D61-2B9E7BE507A3}">
      <dgm:prSet/>
      <dgm:spPr/>
      <dgm:t>
        <a:bodyPr/>
        <a:lstStyle/>
        <a:p>
          <a:endParaRPr lang="en-US"/>
        </a:p>
      </dgm:t>
    </dgm:pt>
    <dgm:pt modelId="{A1A6EEC5-0046-4C45-9B54-4F63BB152EA0}" type="sibTrans" cxnId="{9F53D597-C710-134E-9D61-2B9E7BE507A3}">
      <dgm:prSet/>
      <dgm:spPr/>
      <dgm:t>
        <a:bodyPr/>
        <a:lstStyle/>
        <a:p>
          <a:endParaRPr lang="en-US"/>
        </a:p>
      </dgm:t>
    </dgm:pt>
    <dgm:pt modelId="{7F429637-2994-7F4F-A0E3-0D2570528C9B}">
      <dgm:prSet phldrT="[Text]"/>
      <dgm:spPr>
        <a:blipFill>
          <a:blip xmlns:r="http://schemas.openxmlformats.org/officeDocument/2006/relationships" r:embed="rId10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20AFAD9-ADA0-FF45-84FF-DFA691C9A2D8}" type="parTrans" cxnId="{63A5EAB0-B2EA-3B46-9F7A-0FE64BB0F5EF}">
      <dgm:prSet/>
      <dgm:spPr/>
      <dgm:t>
        <a:bodyPr/>
        <a:lstStyle/>
        <a:p>
          <a:endParaRPr lang="en-US"/>
        </a:p>
      </dgm:t>
    </dgm:pt>
    <dgm:pt modelId="{937663A6-4E0B-F14F-A939-5DBC62F30C6A}" type="sibTrans" cxnId="{63A5EAB0-B2EA-3B46-9F7A-0FE64BB0F5EF}">
      <dgm:prSet/>
      <dgm:spPr/>
      <dgm:t>
        <a:bodyPr/>
        <a:lstStyle/>
        <a:p>
          <a:endParaRPr lang="en-US"/>
        </a:p>
      </dgm:t>
    </dgm:pt>
    <dgm:pt modelId="{9648BBE1-634C-B645-9A5B-18FD8359E7F3}">
      <dgm:prSet phldrT="[Text]"/>
      <dgm:spPr>
        <a:blipFill>
          <a:blip xmlns:r="http://schemas.openxmlformats.org/officeDocument/2006/relationships" r:embed="rId1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E2ABB59-4FAF-0443-8019-64C32FDB760E}" type="parTrans" cxnId="{339D2B45-73E2-B348-ACC6-8D8A513E84DE}">
      <dgm:prSet/>
      <dgm:spPr/>
      <dgm:t>
        <a:bodyPr/>
        <a:lstStyle/>
        <a:p>
          <a:endParaRPr lang="en-US"/>
        </a:p>
      </dgm:t>
    </dgm:pt>
    <dgm:pt modelId="{DCF51793-79E5-C945-9240-8E3DF4990DC7}" type="sibTrans" cxnId="{339D2B45-73E2-B348-ACC6-8D8A513E84DE}">
      <dgm:prSet/>
      <dgm:spPr/>
      <dgm:t>
        <a:bodyPr/>
        <a:lstStyle/>
        <a:p>
          <a:endParaRPr lang="en-US"/>
        </a:p>
      </dgm:t>
    </dgm:pt>
    <dgm:pt modelId="{AF100650-7F9F-B444-8B0F-5BBF54F65764}">
      <dgm:prSet phldrT="[Text]"/>
      <dgm:spPr>
        <a:blipFill>
          <a:blip xmlns:r="http://schemas.openxmlformats.org/officeDocument/2006/relationships" r:embed="rId1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2EA3AA-D4FD-F649-9649-FAB7F93310F6}" type="parTrans" cxnId="{B20C2E24-A74D-5E4C-A39A-2A1A3DCEDC16}">
      <dgm:prSet/>
      <dgm:spPr/>
      <dgm:t>
        <a:bodyPr/>
        <a:lstStyle/>
        <a:p>
          <a:endParaRPr lang="en-US"/>
        </a:p>
      </dgm:t>
    </dgm:pt>
    <dgm:pt modelId="{C13FCAEF-D22B-C549-BC67-46CAAEC84725}" type="sibTrans" cxnId="{B20C2E24-A74D-5E4C-A39A-2A1A3DCEDC16}">
      <dgm:prSet/>
      <dgm:spPr/>
      <dgm:t>
        <a:bodyPr/>
        <a:lstStyle/>
        <a:p>
          <a:endParaRPr lang="en-US"/>
        </a:p>
      </dgm:t>
    </dgm:pt>
    <dgm:pt modelId="{72B25568-DDC1-FA48-87E8-B6555854649D}">
      <dgm:prSet phldrT="[Text]"/>
      <dgm:spPr>
        <a:blipFill>
          <a:blip xmlns:r="http://schemas.openxmlformats.org/officeDocument/2006/relationships" r:embed="rId1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40A2F9B-ACDF-FA41-805A-B5C46A34CB88}" type="parTrans" cxnId="{8AD8F1B6-4D6A-274D-A342-BD523EF106AB}">
      <dgm:prSet/>
      <dgm:spPr/>
      <dgm:t>
        <a:bodyPr/>
        <a:lstStyle/>
        <a:p>
          <a:endParaRPr lang="en-US"/>
        </a:p>
      </dgm:t>
    </dgm:pt>
    <dgm:pt modelId="{03CF43A2-0BA7-CC4B-8650-6102C856A3EE}" type="sibTrans" cxnId="{8AD8F1B6-4D6A-274D-A342-BD523EF106AB}">
      <dgm:prSet/>
      <dgm:spPr/>
      <dgm:t>
        <a:bodyPr/>
        <a:lstStyle/>
        <a:p>
          <a:endParaRPr lang="en-US"/>
        </a:p>
      </dgm:t>
    </dgm:pt>
    <dgm:pt modelId="{D74DBF0F-4CB9-9947-A4AA-47BCCD14A718}">
      <dgm:prSet phldrT="[Text]"/>
      <dgm:spPr>
        <a:blipFill>
          <a:blip xmlns:r="http://schemas.openxmlformats.org/officeDocument/2006/relationships" r:embed="rId1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F7DFC99-6C92-794A-97FA-FBF2F445B580}" type="parTrans" cxnId="{DEDAC23C-31A8-8A44-A19B-18A627C69747}">
      <dgm:prSet/>
      <dgm:spPr/>
      <dgm:t>
        <a:bodyPr/>
        <a:lstStyle/>
        <a:p>
          <a:endParaRPr lang="en-US"/>
        </a:p>
      </dgm:t>
    </dgm:pt>
    <dgm:pt modelId="{57E64B03-12C9-9D42-A1D9-24D9A9D84D9B}" type="sibTrans" cxnId="{DEDAC23C-31A8-8A44-A19B-18A627C69747}">
      <dgm:prSet/>
      <dgm:spPr/>
      <dgm:t>
        <a:bodyPr/>
        <a:lstStyle/>
        <a:p>
          <a:endParaRPr lang="en-US"/>
        </a:p>
      </dgm:t>
    </dgm:pt>
    <dgm:pt modelId="{181C929E-0FC8-BC41-94C6-2E44E6FF718B}">
      <dgm:prSet phldrT="[Text]"/>
      <dgm:spPr>
        <a:blipFill>
          <a:blip xmlns:r="http://schemas.openxmlformats.org/officeDocument/2006/relationships" r:embed="rId1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57A67C5-3358-D943-80A6-027BBB6C734A}" type="parTrans" cxnId="{F48F890C-2B5E-D64D-83C9-052EB49868E7}">
      <dgm:prSet/>
      <dgm:spPr/>
      <dgm:t>
        <a:bodyPr/>
        <a:lstStyle/>
        <a:p>
          <a:endParaRPr lang="en-US"/>
        </a:p>
      </dgm:t>
    </dgm:pt>
    <dgm:pt modelId="{0645DA2D-7E58-3940-BC33-09F73B5C57C4}" type="sibTrans" cxnId="{F48F890C-2B5E-D64D-83C9-052EB49868E7}">
      <dgm:prSet/>
      <dgm:spPr/>
      <dgm:t>
        <a:bodyPr/>
        <a:lstStyle/>
        <a:p>
          <a:endParaRPr lang="en-US"/>
        </a:p>
      </dgm:t>
    </dgm:pt>
    <dgm:pt modelId="{604861B8-72BA-D248-B742-E5E3E91FD330}">
      <dgm:prSet phldrT="[Text]"/>
      <dgm:spPr>
        <a:blipFill>
          <a:blip xmlns:r="http://schemas.openxmlformats.org/officeDocument/2006/relationships" r:embed="rId1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ABD84B0-6372-2444-98E3-CF1833D4E21A}" type="parTrans" cxnId="{25E03B95-23C8-1443-B75D-6A59D7AE5440}">
      <dgm:prSet/>
      <dgm:spPr/>
      <dgm:t>
        <a:bodyPr/>
        <a:lstStyle/>
        <a:p>
          <a:endParaRPr lang="en-US"/>
        </a:p>
      </dgm:t>
    </dgm:pt>
    <dgm:pt modelId="{0C0D5DCA-65CE-2941-A123-978E247D7D67}" type="sibTrans" cxnId="{25E03B95-23C8-1443-B75D-6A59D7AE5440}">
      <dgm:prSet/>
      <dgm:spPr/>
      <dgm:t>
        <a:bodyPr/>
        <a:lstStyle/>
        <a:p>
          <a:endParaRPr lang="en-US"/>
        </a:p>
      </dgm:t>
    </dgm:pt>
    <dgm:pt modelId="{976DBEAB-AF4E-6244-870E-FF39656035D4}" type="pres">
      <dgm:prSet presAssocID="{E6A35281-6B84-D049-817D-77B831457F0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67C7CA-1E17-1E49-B55D-2E3C691FD530}" type="pres">
      <dgm:prSet presAssocID="{F8B9C080-7C99-5244-9E32-210EBAC6709A}" presName="hierRoot1" presStyleCnt="0">
        <dgm:presLayoutVars>
          <dgm:hierBranch val="init"/>
        </dgm:presLayoutVars>
      </dgm:prSet>
      <dgm:spPr/>
    </dgm:pt>
    <dgm:pt modelId="{BA1C0FA3-C672-AF47-B7B8-DB993050A941}" type="pres">
      <dgm:prSet presAssocID="{F8B9C080-7C99-5244-9E32-210EBAC6709A}" presName="rootComposite1" presStyleCnt="0"/>
      <dgm:spPr/>
    </dgm:pt>
    <dgm:pt modelId="{CAF7CFB5-7992-0D4A-98C7-C4204621FEFE}" type="pres">
      <dgm:prSet presAssocID="{F8B9C080-7C99-5244-9E32-210EBAC6709A}" presName="rootText1" presStyleLbl="alignAcc1" presStyleIdx="0" presStyleCnt="0">
        <dgm:presLayoutVars>
          <dgm:chPref val="3"/>
        </dgm:presLayoutVars>
      </dgm:prSet>
      <dgm:spPr/>
    </dgm:pt>
    <dgm:pt modelId="{3A6D4E63-5166-EE47-ADC1-61679161512F}" type="pres">
      <dgm:prSet presAssocID="{F8B9C080-7C99-5244-9E32-210EBAC6709A}" presName="topArc1" presStyleLbl="parChTrans1D1" presStyleIdx="0" presStyleCnt="34"/>
      <dgm:spPr/>
    </dgm:pt>
    <dgm:pt modelId="{1AE3CCAB-BB1E-F44B-B5E2-B158A0B065C6}" type="pres">
      <dgm:prSet presAssocID="{F8B9C080-7C99-5244-9E32-210EBAC6709A}" presName="bottomArc1" presStyleLbl="parChTrans1D1" presStyleIdx="1" presStyleCnt="34"/>
      <dgm:spPr/>
    </dgm:pt>
    <dgm:pt modelId="{9B4A4841-751B-6247-8C7B-151C55EDB4E1}" type="pres">
      <dgm:prSet presAssocID="{F8B9C080-7C99-5244-9E32-210EBAC6709A}" presName="topConnNode1" presStyleLbl="node1" presStyleIdx="0" presStyleCnt="0"/>
      <dgm:spPr/>
    </dgm:pt>
    <dgm:pt modelId="{A72EAA68-E324-794F-84A6-3D41AE63E7B2}" type="pres">
      <dgm:prSet presAssocID="{F8B9C080-7C99-5244-9E32-210EBAC6709A}" presName="hierChild2" presStyleCnt="0"/>
      <dgm:spPr/>
    </dgm:pt>
    <dgm:pt modelId="{FE6401A8-3430-2E46-8816-2F972D88BDE2}" type="pres">
      <dgm:prSet presAssocID="{7A04E726-20EF-B043-9AC4-679B55EEAF93}" presName="Name28" presStyleLbl="parChTrans1D2" presStyleIdx="0" presStyleCnt="4"/>
      <dgm:spPr/>
    </dgm:pt>
    <dgm:pt modelId="{92248C3E-7CE4-B244-B364-75454BF4C39C}" type="pres">
      <dgm:prSet presAssocID="{958333B5-A279-F240-B475-48BA4F529492}" presName="hierRoot2" presStyleCnt="0">
        <dgm:presLayoutVars>
          <dgm:hierBranch val="init"/>
        </dgm:presLayoutVars>
      </dgm:prSet>
      <dgm:spPr/>
    </dgm:pt>
    <dgm:pt modelId="{2780510C-997C-0B42-AD79-D4ED8CF0A24A}" type="pres">
      <dgm:prSet presAssocID="{958333B5-A279-F240-B475-48BA4F529492}" presName="rootComposite2" presStyleCnt="0"/>
      <dgm:spPr/>
    </dgm:pt>
    <dgm:pt modelId="{882CF74B-C651-9546-B8EF-2E9306932A79}" type="pres">
      <dgm:prSet presAssocID="{958333B5-A279-F240-B475-48BA4F529492}" presName="rootText2" presStyleLbl="alignAcc1" presStyleIdx="0" presStyleCnt="0">
        <dgm:presLayoutVars>
          <dgm:chPref val="3"/>
        </dgm:presLayoutVars>
      </dgm:prSet>
      <dgm:spPr/>
    </dgm:pt>
    <dgm:pt modelId="{FB0CC392-A3EC-4F42-8B70-E7A4DB27882E}" type="pres">
      <dgm:prSet presAssocID="{958333B5-A279-F240-B475-48BA4F529492}" presName="topArc2" presStyleLbl="parChTrans1D1" presStyleIdx="2" presStyleCnt="34"/>
      <dgm:spPr/>
    </dgm:pt>
    <dgm:pt modelId="{54A61463-52FF-6246-B3A4-2124741BB74B}" type="pres">
      <dgm:prSet presAssocID="{958333B5-A279-F240-B475-48BA4F529492}" presName="bottomArc2" presStyleLbl="parChTrans1D1" presStyleIdx="3" presStyleCnt="34"/>
      <dgm:spPr/>
    </dgm:pt>
    <dgm:pt modelId="{A0064A2D-A4E6-714C-919C-A1AE901A2FD9}" type="pres">
      <dgm:prSet presAssocID="{958333B5-A279-F240-B475-48BA4F529492}" presName="topConnNode2" presStyleLbl="node2" presStyleIdx="0" presStyleCnt="0"/>
      <dgm:spPr/>
    </dgm:pt>
    <dgm:pt modelId="{571A0DAB-3C7E-DD4C-9D9C-DCEA07F3C683}" type="pres">
      <dgm:prSet presAssocID="{958333B5-A279-F240-B475-48BA4F529492}" presName="hierChild4" presStyleCnt="0"/>
      <dgm:spPr/>
    </dgm:pt>
    <dgm:pt modelId="{24241DB5-5BCB-474F-A747-992E522143AA}" type="pres">
      <dgm:prSet presAssocID="{B8C9BF63-CBE1-AF41-92BE-022C2D2D16F5}" presName="Name28" presStyleLbl="parChTrans1D3" presStyleIdx="0" presStyleCnt="12"/>
      <dgm:spPr/>
    </dgm:pt>
    <dgm:pt modelId="{281B4A8A-3198-3C49-BA18-C56B46215432}" type="pres">
      <dgm:prSet presAssocID="{6B7E624B-95DC-FF44-82D6-B0D1D9F45560}" presName="hierRoot2" presStyleCnt="0">
        <dgm:presLayoutVars>
          <dgm:hierBranch val="init"/>
        </dgm:presLayoutVars>
      </dgm:prSet>
      <dgm:spPr/>
    </dgm:pt>
    <dgm:pt modelId="{8C5932E6-6064-7241-8380-FD50802E5BAC}" type="pres">
      <dgm:prSet presAssocID="{6B7E624B-95DC-FF44-82D6-B0D1D9F45560}" presName="rootComposite2" presStyleCnt="0"/>
      <dgm:spPr/>
    </dgm:pt>
    <dgm:pt modelId="{827B7FE6-82EE-0E4F-862C-BC8EB34193B9}" type="pres">
      <dgm:prSet presAssocID="{6B7E624B-95DC-FF44-82D6-B0D1D9F45560}" presName="rootText2" presStyleLbl="alignAcc1" presStyleIdx="0" presStyleCnt="0">
        <dgm:presLayoutVars>
          <dgm:chPref val="3"/>
        </dgm:presLayoutVars>
      </dgm:prSet>
      <dgm:spPr/>
    </dgm:pt>
    <dgm:pt modelId="{E1B1A4A9-655B-C84D-AB72-EC5253E94C4F}" type="pres">
      <dgm:prSet presAssocID="{6B7E624B-95DC-FF44-82D6-B0D1D9F45560}" presName="topArc2" presStyleLbl="parChTrans1D1" presStyleIdx="4" presStyleCnt="34"/>
      <dgm:spPr/>
    </dgm:pt>
    <dgm:pt modelId="{2FEA9D4B-456A-7C48-A230-ADB4B044523D}" type="pres">
      <dgm:prSet presAssocID="{6B7E624B-95DC-FF44-82D6-B0D1D9F45560}" presName="bottomArc2" presStyleLbl="parChTrans1D1" presStyleIdx="5" presStyleCnt="34"/>
      <dgm:spPr/>
    </dgm:pt>
    <dgm:pt modelId="{B3FE6D31-00CA-2F43-B624-4A484870C4F3}" type="pres">
      <dgm:prSet presAssocID="{6B7E624B-95DC-FF44-82D6-B0D1D9F45560}" presName="topConnNode2" presStyleLbl="node3" presStyleIdx="0" presStyleCnt="0"/>
      <dgm:spPr/>
    </dgm:pt>
    <dgm:pt modelId="{1B6A308E-8A07-224B-B676-23C323CB9D5E}" type="pres">
      <dgm:prSet presAssocID="{6B7E624B-95DC-FF44-82D6-B0D1D9F45560}" presName="hierChild4" presStyleCnt="0"/>
      <dgm:spPr/>
    </dgm:pt>
    <dgm:pt modelId="{A940CBD1-C222-004E-ADA3-A2FB7545AD1B}" type="pres">
      <dgm:prSet presAssocID="{6B7E624B-95DC-FF44-82D6-B0D1D9F45560}" presName="hierChild5" presStyleCnt="0"/>
      <dgm:spPr/>
    </dgm:pt>
    <dgm:pt modelId="{B945A830-B24B-9441-B15D-23CA3BD2F9AA}" type="pres">
      <dgm:prSet presAssocID="{26687A1C-6A72-8347-A077-EA936AE77E3A}" presName="Name28" presStyleLbl="parChTrans1D3" presStyleIdx="1" presStyleCnt="12"/>
      <dgm:spPr/>
    </dgm:pt>
    <dgm:pt modelId="{E679220E-B399-C842-87FE-96B98F63BB62}" type="pres">
      <dgm:prSet presAssocID="{F3A8B323-191E-024E-96DC-C7FAAF79874D}" presName="hierRoot2" presStyleCnt="0">
        <dgm:presLayoutVars>
          <dgm:hierBranch val="init"/>
        </dgm:presLayoutVars>
      </dgm:prSet>
      <dgm:spPr/>
    </dgm:pt>
    <dgm:pt modelId="{AEA3975E-D31C-D648-8567-58A14B2046BF}" type="pres">
      <dgm:prSet presAssocID="{F3A8B323-191E-024E-96DC-C7FAAF79874D}" presName="rootComposite2" presStyleCnt="0"/>
      <dgm:spPr/>
    </dgm:pt>
    <dgm:pt modelId="{19994A2F-0D27-EF46-9C92-B8017015DF71}" type="pres">
      <dgm:prSet presAssocID="{F3A8B323-191E-024E-96DC-C7FAAF79874D}" presName="rootText2" presStyleLbl="alignAcc1" presStyleIdx="0" presStyleCnt="0">
        <dgm:presLayoutVars>
          <dgm:chPref val="3"/>
        </dgm:presLayoutVars>
      </dgm:prSet>
      <dgm:spPr/>
    </dgm:pt>
    <dgm:pt modelId="{79A4445B-7E08-B84B-9DA6-DAA100CA8D10}" type="pres">
      <dgm:prSet presAssocID="{F3A8B323-191E-024E-96DC-C7FAAF79874D}" presName="topArc2" presStyleLbl="parChTrans1D1" presStyleIdx="6" presStyleCnt="34"/>
      <dgm:spPr/>
    </dgm:pt>
    <dgm:pt modelId="{A9C06B4B-A3F4-5045-BDDF-04E047F04298}" type="pres">
      <dgm:prSet presAssocID="{F3A8B323-191E-024E-96DC-C7FAAF79874D}" presName="bottomArc2" presStyleLbl="parChTrans1D1" presStyleIdx="7" presStyleCnt="34"/>
      <dgm:spPr/>
    </dgm:pt>
    <dgm:pt modelId="{B9AA7F20-C4B9-5149-AE99-CF13E756E22A}" type="pres">
      <dgm:prSet presAssocID="{F3A8B323-191E-024E-96DC-C7FAAF79874D}" presName="topConnNode2" presStyleLbl="node3" presStyleIdx="0" presStyleCnt="0"/>
      <dgm:spPr/>
    </dgm:pt>
    <dgm:pt modelId="{2D531199-000A-654B-9354-3B775B4089A7}" type="pres">
      <dgm:prSet presAssocID="{F3A8B323-191E-024E-96DC-C7FAAF79874D}" presName="hierChild4" presStyleCnt="0"/>
      <dgm:spPr/>
    </dgm:pt>
    <dgm:pt modelId="{7E47DE58-EF47-1345-96C5-6E2B3D8C937C}" type="pres">
      <dgm:prSet presAssocID="{F3A8B323-191E-024E-96DC-C7FAAF79874D}" presName="hierChild5" presStyleCnt="0"/>
      <dgm:spPr/>
    </dgm:pt>
    <dgm:pt modelId="{17F6D629-6DAA-9F4D-B585-B0C49993808E}" type="pres">
      <dgm:prSet presAssocID="{A8B0BA71-7CC0-C143-AF1F-99E46F228BA9}" presName="Name28" presStyleLbl="parChTrans1D3" presStyleIdx="2" presStyleCnt="12"/>
      <dgm:spPr/>
    </dgm:pt>
    <dgm:pt modelId="{A40C6397-2F0F-8447-BD20-3769A6774D05}" type="pres">
      <dgm:prSet presAssocID="{E05F0E51-E64C-5940-919F-58A7ACF59FB2}" presName="hierRoot2" presStyleCnt="0">
        <dgm:presLayoutVars>
          <dgm:hierBranch val="init"/>
        </dgm:presLayoutVars>
      </dgm:prSet>
      <dgm:spPr/>
    </dgm:pt>
    <dgm:pt modelId="{439CBD1F-F473-2D4F-99DF-E4957AD3CDFC}" type="pres">
      <dgm:prSet presAssocID="{E05F0E51-E64C-5940-919F-58A7ACF59FB2}" presName="rootComposite2" presStyleCnt="0"/>
      <dgm:spPr/>
    </dgm:pt>
    <dgm:pt modelId="{D1D21B6C-6737-8047-A18F-7A88DAC0F607}" type="pres">
      <dgm:prSet presAssocID="{E05F0E51-E64C-5940-919F-58A7ACF59FB2}" presName="rootText2" presStyleLbl="alignAcc1" presStyleIdx="0" presStyleCnt="0">
        <dgm:presLayoutVars>
          <dgm:chPref val="3"/>
        </dgm:presLayoutVars>
      </dgm:prSet>
      <dgm:spPr/>
    </dgm:pt>
    <dgm:pt modelId="{93C4C536-8597-2846-92C3-AC434A7EF330}" type="pres">
      <dgm:prSet presAssocID="{E05F0E51-E64C-5940-919F-58A7ACF59FB2}" presName="topArc2" presStyleLbl="parChTrans1D1" presStyleIdx="8" presStyleCnt="34"/>
      <dgm:spPr/>
    </dgm:pt>
    <dgm:pt modelId="{3D0E7A93-56F0-AB41-B150-FA4A9898BEA8}" type="pres">
      <dgm:prSet presAssocID="{E05F0E51-E64C-5940-919F-58A7ACF59FB2}" presName="bottomArc2" presStyleLbl="parChTrans1D1" presStyleIdx="9" presStyleCnt="34"/>
      <dgm:spPr/>
    </dgm:pt>
    <dgm:pt modelId="{5D9F6C18-9AE8-DE47-A908-B5594469B3BE}" type="pres">
      <dgm:prSet presAssocID="{E05F0E51-E64C-5940-919F-58A7ACF59FB2}" presName="topConnNode2" presStyleLbl="node3" presStyleIdx="0" presStyleCnt="0"/>
      <dgm:spPr/>
    </dgm:pt>
    <dgm:pt modelId="{D13AC39C-D9C3-5844-890A-4D948FB16597}" type="pres">
      <dgm:prSet presAssocID="{E05F0E51-E64C-5940-919F-58A7ACF59FB2}" presName="hierChild4" presStyleCnt="0"/>
      <dgm:spPr/>
    </dgm:pt>
    <dgm:pt modelId="{AF378A39-B246-7F41-BA0F-0B79CDA80FBC}" type="pres">
      <dgm:prSet presAssocID="{E05F0E51-E64C-5940-919F-58A7ACF59FB2}" presName="hierChild5" presStyleCnt="0"/>
      <dgm:spPr/>
    </dgm:pt>
    <dgm:pt modelId="{FE7BAEF9-7652-7545-9991-804218664E3C}" type="pres">
      <dgm:prSet presAssocID="{958333B5-A279-F240-B475-48BA4F529492}" presName="hierChild5" presStyleCnt="0"/>
      <dgm:spPr/>
    </dgm:pt>
    <dgm:pt modelId="{C9AAD573-0BD0-6D4B-9007-1F38727F377D}" type="pres">
      <dgm:prSet presAssocID="{9FDF15BF-26B8-E04A-889E-7F42B3C1411D}" presName="Name28" presStyleLbl="parChTrans1D2" presStyleIdx="1" presStyleCnt="4"/>
      <dgm:spPr/>
    </dgm:pt>
    <dgm:pt modelId="{E2487F4A-6293-0F43-9D16-F47B5EE37999}" type="pres">
      <dgm:prSet presAssocID="{39EF8130-84BB-8B40-969C-9B6B3EA55BC3}" presName="hierRoot2" presStyleCnt="0">
        <dgm:presLayoutVars>
          <dgm:hierBranch val="init"/>
        </dgm:presLayoutVars>
      </dgm:prSet>
      <dgm:spPr/>
    </dgm:pt>
    <dgm:pt modelId="{EBA4BD39-A40C-C74D-A61A-F4A73515E7D3}" type="pres">
      <dgm:prSet presAssocID="{39EF8130-84BB-8B40-969C-9B6B3EA55BC3}" presName="rootComposite2" presStyleCnt="0"/>
      <dgm:spPr/>
    </dgm:pt>
    <dgm:pt modelId="{1B952165-6CE2-9C40-9C2D-8CE850AB12FD}" type="pres">
      <dgm:prSet presAssocID="{39EF8130-84BB-8B40-969C-9B6B3EA55BC3}" presName="rootText2" presStyleLbl="alignAcc1" presStyleIdx="0" presStyleCnt="0">
        <dgm:presLayoutVars>
          <dgm:chPref val="3"/>
        </dgm:presLayoutVars>
      </dgm:prSet>
      <dgm:spPr/>
    </dgm:pt>
    <dgm:pt modelId="{81BE216D-F568-9144-BADF-6A2FC4BEE341}" type="pres">
      <dgm:prSet presAssocID="{39EF8130-84BB-8B40-969C-9B6B3EA55BC3}" presName="topArc2" presStyleLbl="parChTrans1D1" presStyleIdx="10" presStyleCnt="34"/>
      <dgm:spPr/>
    </dgm:pt>
    <dgm:pt modelId="{F4B972D0-0D35-2F40-AFF7-A0C9AC943B2E}" type="pres">
      <dgm:prSet presAssocID="{39EF8130-84BB-8B40-969C-9B6B3EA55BC3}" presName="bottomArc2" presStyleLbl="parChTrans1D1" presStyleIdx="11" presStyleCnt="34"/>
      <dgm:spPr/>
    </dgm:pt>
    <dgm:pt modelId="{2F42AC09-97AD-5C49-A58B-286CD546FA29}" type="pres">
      <dgm:prSet presAssocID="{39EF8130-84BB-8B40-969C-9B6B3EA55BC3}" presName="topConnNode2" presStyleLbl="node2" presStyleIdx="0" presStyleCnt="0"/>
      <dgm:spPr/>
    </dgm:pt>
    <dgm:pt modelId="{79E6C57D-7659-AD48-B609-1211ED591036}" type="pres">
      <dgm:prSet presAssocID="{39EF8130-84BB-8B40-969C-9B6B3EA55BC3}" presName="hierChild4" presStyleCnt="0"/>
      <dgm:spPr/>
    </dgm:pt>
    <dgm:pt modelId="{1722B4E2-C100-CA48-9804-720DBD56301F}" type="pres">
      <dgm:prSet presAssocID="{B32DCD27-C801-FB49-AE4F-0B17BE6351E8}" presName="Name28" presStyleLbl="parChTrans1D3" presStyleIdx="3" presStyleCnt="12"/>
      <dgm:spPr/>
    </dgm:pt>
    <dgm:pt modelId="{E3993B0C-A13C-1342-BE1C-E9A4CAFA4F9E}" type="pres">
      <dgm:prSet presAssocID="{347AE1FA-0725-A241-A7D0-4938F2A34FD9}" presName="hierRoot2" presStyleCnt="0">
        <dgm:presLayoutVars>
          <dgm:hierBranch val="init"/>
        </dgm:presLayoutVars>
      </dgm:prSet>
      <dgm:spPr/>
    </dgm:pt>
    <dgm:pt modelId="{50A7A6E6-A2ED-1047-847E-DD3FCD2C219D}" type="pres">
      <dgm:prSet presAssocID="{347AE1FA-0725-A241-A7D0-4938F2A34FD9}" presName="rootComposite2" presStyleCnt="0"/>
      <dgm:spPr/>
    </dgm:pt>
    <dgm:pt modelId="{5256D6FB-6550-5B49-B919-39752346ACE2}" type="pres">
      <dgm:prSet presAssocID="{347AE1FA-0725-A241-A7D0-4938F2A34FD9}" presName="rootText2" presStyleLbl="alignAcc1" presStyleIdx="0" presStyleCnt="0">
        <dgm:presLayoutVars>
          <dgm:chPref val="3"/>
        </dgm:presLayoutVars>
      </dgm:prSet>
      <dgm:spPr/>
    </dgm:pt>
    <dgm:pt modelId="{B7A01F56-6966-A947-B50E-B11484B23B24}" type="pres">
      <dgm:prSet presAssocID="{347AE1FA-0725-A241-A7D0-4938F2A34FD9}" presName="topArc2" presStyleLbl="parChTrans1D1" presStyleIdx="12" presStyleCnt="34"/>
      <dgm:spPr/>
    </dgm:pt>
    <dgm:pt modelId="{B7995714-B988-6944-9F1E-AB821796BF8B}" type="pres">
      <dgm:prSet presAssocID="{347AE1FA-0725-A241-A7D0-4938F2A34FD9}" presName="bottomArc2" presStyleLbl="parChTrans1D1" presStyleIdx="13" presStyleCnt="34"/>
      <dgm:spPr/>
    </dgm:pt>
    <dgm:pt modelId="{965BDF07-4485-854B-B1D7-DDCFF2C36AC5}" type="pres">
      <dgm:prSet presAssocID="{347AE1FA-0725-A241-A7D0-4938F2A34FD9}" presName="topConnNode2" presStyleLbl="node3" presStyleIdx="0" presStyleCnt="0"/>
      <dgm:spPr/>
    </dgm:pt>
    <dgm:pt modelId="{B6F830DF-98E3-5E44-A674-0F0E80C305A2}" type="pres">
      <dgm:prSet presAssocID="{347AE1FA-0725-A241-A7D0-4938F2A34FD9}" presName="hierChild4" presStyleCnt="0"/>
      <dgm:spPr/>
    </dgm:pt>
    <dgm:pt modelId="{AF0B1B48-2635-5A44-B8D4-50D068CF3507}" type="pres">
      <dgm:prSet presAssocID="{347AE1FA-0725-A241-A7D0-4938F2A34FD9}" presName="hierChild5" presStyleCnt="0"/>
      <dgm:spPr/>
    </dgm:pt>
    <dgm:pt modelId="{6B0D22ED-5FCC-A34C-A785-1018A69E49D7}" type="pres">
      <dgm:prSet presAssocID="{C22FA46B-3B62-A14B-9B8F-0EFB5CD55F24}" presName="Name28" presStyleLbl="parChTrans1D3" presStyleIdx="4" presStyleCnt="12"/>
      <dgm:spPr/>
    </dgm:pt>
    <dgm:pt modelId="{43D42D70-FE39-B544-A17B-E5A5D0D11095}" type="pres">
      <dgm:prSet presAssocID="{68A07594-8DDA-7F4B-BCDE-BC3B9ED93386}" presName="hierRoot2" presStyleCnt="0">
        <dgm:presLayoutVars>
          <dgm:hierBranch val="init"/>
        </dgm:presLayoutVars>
      </dgm:prSet>
      <dgm:spPr/>
    </dgm:pt>
    <dgm:pt modelId="{E16A7EAC-2E6F-124A-8A37-440F2C7DE82B}" type="pres">
      <dgm:prSet presAssocID="{68A07594-8DDA-7F4B-BCDE-BC3B9ED93386}" presName="rootComposite2" presStyleCnt="0"/>
      <dgm:spPr/>
    </dgm:pt>
    <dgm:pt modelId="{63A55D6F-A8E9-E749-AA4C-57633A760073}" type="pres">
      <dgm:prSet presAssocID="{68A07594-8DDA-7F4B-BCDE-BC3B9ED93386}" presName="rootText2" presStyleLbl="alignAcc1" presStyleIdx="0" presStyleCnt="0">
        <dgm:presLayoutVars>
          <dgm:chPref val="3"/>
        </dgm:presLayoutVars>
      </dgm:prSet>
      <dgm:spPr/>
    </dgm:pt>
    <dgm:pt modelId="{AD2F1A4C-08D4-324C-9651-E5671F14776D}" type="pres">
      <dgm:prSet presAssocID="{68A07594-8DDA-7F4B-BCDE-BC3B9ED93386}" presName="topArc2" presStyleLbl="parChTrans1D1" presStyleIdx="14" presStyleCnt="34"/>
      <dgm:spPr/>
    </dgm:pt>
    <dgm:pt modelId="{C2062952-0A29-BE46-9FDD-B5126459D735}" type="pres">
      <dgm:prSet presAssocID="{68A07594-8DDA-7F4B-BCDE-BC3B9ED93386}" presName="bottomArc2" presStyleLbl="parChTrans1D1" presStyleIdx="15" presStyleCnt="34"/>
      <dgm:spPr/>
    </dgm:pt>
    <dgm:pt modelId="{AB591B2C-F2C5-C043-9834-2F68A408B165}" type="pres">
      <dgm:prSet presAssocID="{68A07594-8DDA-7F4B-BCDE-BC3B9ED93386}" presName="topConnNode2" presStyleLbl="node3" presStyleIdx="0" presStyleCnt="0"/>
      <dgm:spPr/>
    </dgm:pt>
    <dgm:pt modelId="{0B80AB79-53C4-E047-A346-72C264C34370}" type="pres">
      <dgm:prSet presAssocID="{68A07594-8DDA-7F4B-BCDE-BC3B9ED93386}" presName="hierChild4" presStyleCnt="0"/>
      <dgm:spPr/>
    </dgm:pt>
    <dgm:pt modelId="{A4E00BC7-4BBF-8C46-9762-F40CB13CB571}" type="pres">
      <dgm:prSet presAssocID="{68A07594-8DDA-7F4B-BCDE-BC3B9ED93386}" presName="hierChild5" presStyleCnt="0"/>
      <dgm:spPr/>
    </dgm:pt>
    <dgm:pt modelId="{B357F649-D197-9347-9E99-BCCD938891DA}" type="pres">
      <dgm:prSet presAssocID="{C20AFAD9-ADA0-FF45-84FF-DFA691C9A2D8}" presName="Name28" presStyleLbl="parChTrans1D3" presStyleIdx="5" presStyleCnt="12"/>
      <dgm:spPr/>
    </dgm:pt>
    <dgm:pt modelId="{7484B01C-C349-884C-AF1B-4583362C5984}" type="pres">
      <dgm:prSet presAssocID="{7F429637-2994-7F4F-A0E3-0D2570528C9B}" presName="hierRoot2" presStyleCnt="0">
        <dgm:presLayoutVars>
          <dgm:hierBranch val="init"/>
        </dgm:presLayoutVars>
      </dgm:prSet>
      <dgm:spPr/>
    </dgm:pt>
    <dgm:pt modelId="{168EAF56-EF6C-3945-BE25-9C47976A76B1}" type="pres">
      <dgm:prSet presAssocID="{7F429637-2994-7F4F-A0E3-0D2570528C9B}" presName="rootComposite2" presStyleCnt="0"/>
      <dgm:spPr/>
    </dgm:pt>
    <dgm:pt modelId="{88A964EA-7944-274F-93BB-22C36ACF394E}" type="pres">
      <dgm:prSet presAssocID="{7F429637-2994-7F4F-A0E3-0D2570528C9B}" presName="rootText2" presStyleLbl="alignAcc1" presStyleIdx="0" presStyleCnt="0">
        <dgm:presLayoutVars>
          <dgm:chPref val="3"/>
        </dgm:presLayoutVars>
      </dgm:prSet>
      <dgm:spPr/>
    </dgm:pt>
    <dgm:pt modelId="{84B4340F-1A39-E94C-8E54-014989522698}" type="pres">
      <dgm:prSet presAssocID="{7F429637-2994-7F4F-A0E3-0D2570528C9B}" presName="topArc2" presStyleLbl="parChTrans1D1" presStyleIdx="16" presStyleCnt="34"/>
      <dgm:spPr/>
    </dgm:pt>
    <dgm:pt modelId="{1E1627EC-A712-6C4E-BCEE-FF903D2AD35D}" type="pres">
      <dgm:prSet presAssocID="{7F429637-2994-7F4F-A0E3-0D2570528C9B}" presName="bottomArc2" presStyleLbl="parChTrans1D1" presStyleIdx="17" presStyleCnt="34"/>
      <dgm:spPr/>
    </dgm:pt>
    <dgm:pt modelId="{A0CB6E13-B11B-CD41-856D-20C7E6EF4E67}" type="pres">
      <dgm:prSet presAssocID="{7F429637-2994-7F4F-A0E3-0D2570528C9B}" presName="topConnNode2" presStyleLbl="node3" presStyleIdx="0" presStyleCnt="0"/>
      <dgm:spPr/>
    </dgm:pt>
    <dgm:pt modelId="{195785A3-3464-9941-8AA1-9A24B1CDA304}" type="pres">
      <dgm:prSet presAssocID="{7F429637-2994-7F4F-A0E3-0D2570528C9B}" presName="hierChild4" presStyleCnt="0"/>
      <dgm:spPr/>
    </dgm:pt>
    <dgm:pt modelId="{AF664D39-D865-0045-A212-2C9E134C7A38}" type="pres">
      <dgm:prSet presAssocID="{7F429637-2994-7F4F-A0E3-0D2570528C9B}" presName="hierChild5" presStyleCnt="0"/>
      <dgm:spPr/>
    </dgm:pt>
    <dgm:pt modelId="{6FDC0E86-042E-DF48-AD5E-3D6149F20534}" type="pres">
      <dgm:prSet presAssocID="{39EF8130-84BB-8B40-969C-9B6B3EA55BC3}" presName="hierChild5" presStyleCnt="0"/>
      <dgm:spPr/>
    </dgm:pt>
    <dgm:pt modelId="{6AAD1A33-D5A2-E646-A73A-FC203F35EE46}" type="pres">
      <dgm:prSet presAssocID="{232B41BE-8258-F64A-856A-5E94DD1433DD}" presName="Name28" presStyleLbl="parChTrans1D2" presStyleIdx="2" presStyleCnt="4"/>
      <dgm:spPr/>
    </dgm:pt>
    <dgm:pt modelId="{91576684-932E-154F-93CA-D72DECDA07B8}" type="pres">
      <dgm:prSet presAssocID="{9C5E9E62-3468-A346-9796-2581BF325057}" presName="hierRoot2" presStyleCnt="0">
        <dgm:presLayoutVars>
          <dgm:hierBranch val="init"/>
        </dgm:presLayoutVars>
      </dgm:prSet>
      <dgm:spPr/>
    </dgm:pt>
    <dgm:pt modelId="{4117772F-C3DB-6047-8B90-043F8EE3EAD8}" type="pres">
      <dgm:prSet presAssocID="{9C5E9E62-3468-A346-9796-2581BF325057}" presName="rootComposite2" presStyleCnt="0"/>
      <dgm:spPr/>
    </dgm:pt>
    <dgm:pt modelId="{2DBBA451-783F-344F-A62A-4A63ACC7EFF5}" type="pres">
      <dgm:prSet presAssocID="{9C5E9E62-3468-A346-9796-2581BF325057}" presName="rootText2" presStyleLbl="alignAcc1" presStyleIdx="0" presStyleCnt="0">
        <dgm:presLayoutVars>
          <dgm:chPref val="3"/>
        </dgm:presLayoutVars>
      </dgm:prSet>
      <dgm:spPr/>
    </dgm:pt>
    <dgm:pt modelId="{ED8E01A4-BD83-5344-A05E-BFCCB5945521}" type="pres">
      <dgm:prSet presAssocID="{9C5E9E62-3468-A346-9796-2581BF325057}" presName="topArc2" presStyleLbl="parChTrans1D1" presStyleIdx="18" presStyleCnt="34"/>
      <dgm:spPr/>
    </dgm:pt>
    <dgm:pt modelId="{B93074F3-5AB7-F54A-BE19-5C631E7656DD}" type="pres">
      <dgm:prSet presAssocID="{9C5E9E62-3468-A346-9796-2581BF325057}" presName="bottomArc2" presStyleLbl="parChTrans1D1" presStyleIdx="19" presStyleCnt="34"/>
      <dgm:spPr/>
    </dgm:pt>
    <dgm:pt modelId="{9D69ECBA-475D-8B4A-9E2D-AADFE28A124F}" type="pres">
      <dgm:prSet presAssocID="{9C5E9E62-3468-A346-9796-2581BF325057}" presName="topConnNode2" presStyleLbl="node2" presStyleIdx="0" presStyleCnt="0"/>
      <dgm:spPr/>
    </dgm:pt>
    <dgm:pt modelId="{5EBBEB3B-15DA-3B43-90B7-D2BE7AE458A3}" type="pres">
      <dgm:prSet presAssocID="{9C5E9E62-3468-A346-9796-2581BF325057}" presName="hierChild4" presStyleCnt="0"/>
      <dgm:spPr/>
    </dgm:pt>
    <dgm:pt modelId="{08DDB0C0-268F-EB41-8E89-2F8D389A5BC6}" type="pres">
      <dgm:prSet presAssocID="{FE2ABB59-4FAF-0443-8019-64C32FDB760E}" presName="Name28" presStyleLbl="parChTrans1D3" presStyleIdx="6" presStyleCnt="12"/>
      <dgm:spPr/>
    </dgm:pt>
    <dgm:pt modelId="{ABEDC8E7-1093-B144-8760-E12E4DDE755D}" type="pres">
      <dgm:prSet presAssocID="{9648BBE1-634C-B645-9A5B-18FD8359E7F3}" presName="hierRoot2" presStyleCnt="0">
        <dgm:presLayoutVars>
          <dgm:hierBranch val="init"/>
        </dgm:presLayoutVars>
      </dgm:prSet>
      <dgm:spPr/>
    </dgm:pt>
    <dgm:pt modelId="{E77A7EED-2A40-024A-8CF0-0F1306A3A5F0}" type="pres">
      <dgm:prSet presAssocID="{9648BBE1-634C-B645-9A5B-18FD8359E7F3}" presName="rootComposite2" presStyleCnt="0"/>
      <dgm:spPr/>
    </dgm:pt>
    <dgm:pt modelId="{100137FA-C3DE-0849-A23F-500511C6E2DF}" type="pres">
      <dgm:prSet presAssocID="{9648BBE1-634C-B645-9A5B-18FD8359E7F3}" presName="rootText2" presStyleLbl="alignAcc1" presStyleIdx="0" presStyleCnt="0">
        <dgm:presLayoutVars>
          <dgm:chPref val="3"/>
        </dgm:presLayoutVars>
      </dgm:prSet>
      <dgm:spPr/>
    </dgm:pt>
    <dgm:pt modelId="{22EE14AD-8A6C-0047-BE4C-021BC6C56F4A}" type="pres">
      <dgm:prSet presAssocID="{9648BBE1-634C-B645-9A5B-18FD8359E7F3}" presName="topArc2" presStyleLbl="parChTrans1D1" presStyleIdx="20" presStyleCnt="34"/>
      <dgm:spPr/>
    </dgm:pt>
    <dgm:pt modelId="{AABDD2C3-A3FF-C643-A194-CED02768F4E5}" type="pres">
      <dgm:prSet presAssocID="{9648BBE1-634C-B645-9A5B-18FD8359E7F3}" presName="bottomArc2" presStyleLbl="parChTrans1D1" presStyleIdx="21" presStyleCnt="34"/>
      <dgm:spPr/>
    </dgm:pt>
    <dgm:pt modelId="{3E760B31-943A-164D-B688-B62D743CDDE6}" type="pres">
      <dgm:prSet presAssocID="{9648BBE1-634C-B645-9A5B-18FD8359E7F3}" presName="topConnNode2" presStyleLbl="node3" presStyleIdx="0" presStyleCnt="0"/>
      <dgm:spPr/>
    </dgm:pt>
    <dgm:pt modelId="{56BD999F-CF93-9F4C-B53B-95C226623CD4}" type="pres">
      <dgm:prSet presAssocID="{9648BBE1-634C-B645-9A5B-18FD8359E7F3}" presName="hierChild4" presStyleCnt="0"/>
      <dgm:spPr/>
    </dgm:pt>
    <dgm:pt modelId="{4430ADC3-CC85-C247-8899-9B9FDB99AA5F}" type="pres">
      <dgm:prSet presAssocID="{9648BBE1-634C-B645-9A5B-18FD8359E7F3}" presName="hierChild5" presStyleCnt="0"/>
      <dgm:spPr/>
    </dgm:pt>
    <dgm:pt modelId="{8186F704-DFDF-F846-9F8F-4D623886B08E}" type="pres">
      <dgm:prSet presAssocID="{2C2EA3AA-D4FD-F649-9649-FAB7F93310F6}" presName="Name28" presStyleLbl="parChTrans1D3" presStyleIdx="7" presStyleCnt="12"/>
      <dgm:spPr/>
    </dgm:pt>
    <dgm:pt modelId="{91FB3C88-05EB-6F44-A6B9-0E861BB75EC6}" type="pres">
      <dgm:prSet presAssocID="{AF100650-7F9F-B444-8B0F-5BBF54F65764}" presName="hierRoot2" presStyleCnt="0">
        <dgm:presLayoutVars>
          <dgm:hierBranch val="init"/>
        </dgm:presLayoutVars>
      </dgm:prSet>
      <dgm:spPr/>
    </dgm:pt>
    <dgm:pt modelId="{54D5C0C3-DC52-F34E-9593-20FFFAB96E4F}" type="pres">
      <dgm:prSet presAssocID="{AF100650-7F9F-B444-8B0F-5BBF54F65764}" presName="rootComposite2" presStyleCnt="0"/>
      <dgm:spPr/>
    </dgm:pt>
    <dgm:pt modelId="{E04F79CD-B7F0-AD47-BA6E-CF58A07537F3}" type="pres">
      <dgm:prSet presAssocID="{AF100650-7F9F-B444-8B0F-5BBF54F65764}" presName="rootText2" presStyleLbl="alignAcc1" presStyleIdx="0" presStyleCnt="0">
        <dgm:presLayoutVars>
          <dgm:chPref val="3"/>
        </dgm:presLayoutVars>
      </dgm:prSet>
      <dgm:spPr/>
    </dgm:pt>
    <dgm:pt modelId="{89C75BDB-4FFB-0C4E-9EA2-E0BEFC9E4B4C}" type="pres">
      <dgm:prSet presAssocID="{AF100650-7F9F-B444-8B0F-5BBF54F65764}" presName="topArc2" presStyleLbl="parChTrans1D1" presStyleIdx="22" presStyleCnt="34"/>
      <dgm:spPr/>
    </dgm:pt>
    <dgm:pt modelId="{DF846C82-E308-4B44-91BA-ED57E15766E6}" type="pres">
      <dgm:prSet presAssocID="{AF100650-7F9F-B444-8B0F-5BBF54F65764}" presName="bottomArc2" presStyleLbl="parChTrans1D1" presStyleIdx="23" presStyleCnt="34"/>
      <dgm:spPr/>
    </dgm:pt>
    <dgm:pt modelId="{8E6A592F-77AD-7B4A-BDA4-ADC973ABA81A}" type="pres">
      <dgm:prSet presAssocID="{AF100650-7F9F-B444-8B0F-5BBF54F65764}" presName="topConnNode2" presStyleLbl="node3" presStyleIdx="0" presStyleCnt="0"/>
      <dgm:spPr/>
    </dgm:pt>
    <dgm:pt modelId="{A71EADC9-3B64-8B40-BE45-73BA4C74A6D8}" type="pres">
      <dgm:prSet presAssocID="{AF100650-7F9F-B444-8B0F-5BBF54F65764}" presName="hierChild4" presStyleCnt="0"/>
      <dgm:spPr/>
    </dgm:pt>
    <dgm:pt modelId="{6A171375-856A-204F-9D6D-AC7762E159AF}" type="pres">
      <dgm:prSet presAssocID="{AF100650-7F9F-B444-8B0F-5BBF54F65764}" presName="hierChild5" presStyleCnt="0"/>
      <dgm:spPr/>
    </dgm:pt>
    <dgm:pt modelId="{482FB7E5-F1FB-2242-8E6F-8A402523BBF3}" type="pres">
      <dgm:prSet presAssocID="{640A2F9B-ACDF-FA41-805A-B5C46A34CB88}" presName="Name28" presStyleLbl="parChTrans1D3" presStyleIdx="8" presStyleCnt="12"/>
      <dgm:spPr/>
    </dgm:pt>
    <dgm:pt modelId="{7519E83C-E066-924B-AEAE-99A33BC908C1}" type="pres">
      <dgm:prSet presAssocID="{72B25568-DDC1-FA48-87E8-B6555854649D}" presName="hierRoot2" presStyleCnt="0">
        <dgm:presLayoutVars>
          <dgm:hierBranch val="init"/>
        </dgm:presLayoutVars>
      </dgm:prSet>
      <dgm:spPr/>
    </dgm:pt>
    <dgm:pt modelId="{A785753B-2A18-EB42-BC1D-75A35A5DA9A3}" type="pres">
      <dgm:prSet presAssocID="{72B25568-DDC1-FA48-87E8-B6555854649D}" presName="rootComposite2" presStyleCnt="0"/>
      <dgm:spPr/>
    </dgm:pt>
    <dgm:pt modelId="{2ED61338-E47D-1F45-960E-E25F61DAB925}" type="pres">
      <dgm:prSet presAssocID="{72B25568-DDC1-FA48-87E8-B6555854649D}" presName="rootText2" presStyleLbl="alignAcc1" presStyleIdx="0" presStyleCnt="0">
        <dgm:presLayoutVars>
          <dgm:chPref val="3"/>
        </dgm:presLayoutVars>
      </dgm:prSet>
      <dgm:spPr/>
    </dgm:pt>
    <dgm:pt modelId="{9A6CEA2D-8316-CF4F-BBE8-0E2AEB242323}" type="pres">
      <dgm:prSet presAssocID="{72B25568-DDC1-FA48-87E8-B6555854649D}" presName="topArc2" presStyleLbl="parChTrans1D1" presStyleIdx="24" presStyleCnt="34"/>
      <dgm:spPr/>
    </dgm:pt>
    <dgm:pt modelId="{09C6ABF8-C882-BF45-9674-315228D20F21}" type="pres">
      <dgm:prSet presAssocID="{72B25568-DDC1-FA48-87E8-B6555854649D}" presName="bottomArc2" presStyleLbl="parChTrans1D1" presStyleIdx="25" presStyleCnt="34"/>
      <dgm:spPr/>
    </dgm:pt>
    <dgm:pt modelId="{CAE49DEC-88B2-4042-A8F6-C6C8B7601431}" type="pres">
      <dgm:prSet presAssocID="{72B25568-DDC1-FA48-87E8-B6555854649D}" presName="topConnNode2" presStyleLbl="node3" presStyleIdx="0" presStyleCnt="0"/>
      <dgm:spPr/>
    </dgm:pt>
    <dgm:pt modelId="{9D2473B5-6303-A744-BE39-4FEC9AF8B734}" type="pres">
      <dgm:prSet presAssocID="{72B25568-DDC1-FA48-87E8-B6555854649D}" presName="hierChild4" presStyleCnt="0"/>
      <dgm:spPr/>
    </dgm:pt>
    <dgm:pt modelId="{C660CFCA-B7D4-8044-92DD-2E395029B8E0}" type="pres">
      <dgm:prSet presAssocID="{72B25568-DDC1-FA48-87E8-B6555854649D}" presName="hierChild5" presStyleCnt="0"/>
      <dgm:spPr/>
    </dgm:pt>
    <dgm:pt modelId="{4E912431-A0F7-454C-BD6B-DC78A4F35751}" type="pres">
      <dgm:prSet presAssocID="{9C5E9E62-3468-A346-9796-2581BF325057}" presName="hierChild5" presStyleCnt="0"/>
      <dgm:spPr/>
    </dgm:pt>
    <dgm:pt modelId="{41186327-1C22-9643-8FFB-484DAAD28CC3}" type="pres">
      <dgm:prSet presAssocID="{8A126B28-9C26-6C48-994C-87D7F4446823}" presName="Name28" presStyleLbl="parChTrans1D2" presStyleIdx="3" presStyleCnt="4"/>
      <dgm:spPr/>
    </dgm:pt>
    <dgm:pt modelId="{8B03F807-CBB7-9845-9E04-83158BEF0EE5}" type="pres">
      <dgm:prSet presAssocID="{B82A0031-5020-1145-AF14-0428CAA8B334}" presName="hierRoot2" presStyleCnt="0">
        <dgm:presLayoutVars>
          <dgm:hierBranch val="init"/>
        </dgm:presLayoutVars>
      </dgm:prSet>
      <dgm:spPr/>
    </dgm:pt>
    <dgm:pt modelId="{FD1CCA04-BDA1-AD4E-913E-BB45F974D5E6}" type="pres">
      <dgm:prSet presAssocID="{B82A0031-5020-1145-AF14-0428CAA8B334}" presName="rootComposite2" presStyleCnt="0"/>
      <dgm:spPr/>
    </dgm:pt>
    <dgm:pt modelId="{B413E0EF-BC72-7E46-B775-F772747BE53C}" type="pres">
      <dgm:prSet presAssocID="{B82A0031-5020-1145-AF14-0428CAA8B334}" presName="rootText2" presStyleLbl="alignAcc1" presStyleIdx="0" presStyleCnt="0">
        <dgm:presLayoutVars>
          <dgm:chPref val="3"/>
        </dgm:presLayoutVars>
      </dgm:prSet>
      <dgm:spPr/>
    </dgm:pt>
    <dgm:pt modelId="{519FCB21-517B-1E4B-A92D-6B3D73B4D67F}" type="pres">
      <dgm:prSet presAssocID="{B82A0031-5020-1145-AF14-0428CAA8B334}" presName="topArc2" presStyleLbl="parChTrans1D1" presStyleIdx="26" presStyleCnt="34"/>
      <dgm:spPr/>
    </dgm:pt>
    <dgm:pt modelId="{69FDEEB0-2A73-7F45-9B23-18D5DB122032}" type="pres">
      <dgm:prSet presAssocID="{B82A0031-5020-1145-AF14-0428CAA8B334}" presName="bottomArc2" presStyleLbl="parChTrans1D1" presStyleIdx="27" presStyleCnt="34"/>
      <dgm:spPr/>
    </dgm:pt>
    <dgm:pt modelId="{36DBAC4E-8453-6049-9DF0-861344350A67}" type="pres">
      <dgm:prSet presAssocID="{B82A0031-5020-1145-AF14-0428CAA8B334}" presName="topConnNode2" presStyleLbl="node2" presStyleIdx="0" presStyleCnt="0"/>
      <dgm:spPr/>
    </dgm:pt>
    <dgm:pt modelId="{FF994E80-937D-E049-96CC-2DA48B5138A9}" type="pres">
      <dgm:prSet presAssocID="{B82A0031-5020-1145-AF14-0428CAA8B334}" presName="hierChild4" presStyleCnt="0"/>
      <dgm:spPr/>
    </dgm:pt>
    <dgm:pt modelId="{396BF4B8-7856-024B-8D78-2CA0163A36BE}" type="pres">
      <dgm:prSet presAssocID="{4F7DFC99-6C92-794A-97FA-FBF2F445B580}" presName="Name28" presStyleLbl="parChTrans1D3" presStyleIdx="9" presStyleCnt="12"/>
      <dgm:spPr/>
    </dgm:pt>
    <dgm:pt modelId="{945E4EFD-3255-3846-A636-7659F52CA009}" type="pres">
      <dgm:prSet presAssocID="{D74DBF0F-4CB9-9947-A4AA-47BCCD14A718}" presName="hierRoot2" presStyleCnt="0">
        <dgm:presLayoutVars>
          <dgm:hierBranch val="init"/>
        </dgm:presLayoutVars>
      </dgm:prSet>
      <dgm:spPr/>
    </dgm:pt>
    <dgm:pt modelId="{002A4A23-B2A1-4749-A6F6-CD6E0D279371}" type="pres">
      <dgm:prSet presAssocID="{D74DBF0F-4CB9-9947-A4AA-47BCCD14A718}" presName="rootComposite2" presStyleCnt="0"/>
      <dgm:spPr/>
    </dgm:pt>
    <dgm:pt modelId="{D9A026C3-5877-FD40-8879-87C180D4B9CC}" type="pres">
      <dgm:prSet presAssocID="{D74DBF0F-4CB9-9947-A4AA-47BCCD14A718}" presName="rootText2" presStyleLbl="alignAcc1" presStyleIdx="0" presStyleCnt="0">
        <dgm:presLayoutVars>
          <dgm:chPref val="3"/>
        </dgm:presLayoutVars>
      </dgm:prSet>
      <dgm:spPr/>
    </dgm:pt>
    <dgm:pt modelId="{13AAC596-9EE4-AC45-BC9B-E9809D623BC8}" type="pres">
      <dgm:prSet presAssocID="{D74DBF0F-4CB9-9947-A4AA-47BCCD14A718}" presName="topArc2" presStyleLbl="parChTrans1D1" presStyleIdx="28" presStyleCnt="34"/>
      <dgm:spPr/>
    </dgm:pt>
    <dgm:pt modelId="{84CF90AE-C876-AD48-889C-25CE623AEC2F}" type="pres">
      <dgm:prSet presAssocID="{D74DBF0F-4CB9-9947-A4AA-47BCCD14A718}" presName="bottomArc2" presStyleLbl="parChTrans1D1" presStyleIdx="29" presStyleCnt="34"/>
      <dgm:spPr/>
    </dgm:pt>
    <dgm:pt modelId="{00B405A8-6E69-1244-8CEE-3633132C5939}" type="pres">
      <dgm:prSet presAssocID="{D74DBF0F-4CB9-9947-A4AA-47BCCD14A718}" presName="topConnNode2" presStyleLbl="node3" presStyleIdx="0" presStyleCnt="0"/>
      <dgm:spPr/>
    </dgm:pt>
    <dgm:pt modelId="{79D570FB-1D83-BE45-A493-20C02E04B272}" type="pres">
      <dgm:prSet presAssocID="{D74DBF0F-4CB9-9947-A4AA-47BCCD14A718}" presName="hierChild4" presStyleCnt="0"/>
      <dgm:spPr/>
    </dgm:pt>
    <dgm:pt modelId="{15B6D6DE-0AC1-4C41-B40D-CB8282A304A0}" type="pres">
      <dgm:prSet presAssocID="{D74DBF0F-4CB9-9947-A4AA-47BCCD14A718}" presName="hierChild5" presStyleCnt="0"/>
      <dgm:spPr/>
    </dgm:pt>
    <dgm:pt modelId="{3AD46FAF-0A3B-DC43-AC97-D8EEA504B629}" type="pres">
      <dgm:prSet presAssocID="{757A67C5-3358-D943-80A6-027BBB6C734A}" presName="Name28" presStyleLbl="parChTrans1D3" presStyleIdx="10" presStyleCnt="12"/>
      <dgm:spPr/>
    </dgm:pt>
    <dgm:pt modelId="{F9574007-2418-B54B-8F3E-2A406932E4EC}" type="pres">
      <dgm:prSet presAssocID="{181C929E-0FC8-BC41-94C6-2E44E6FF718B}" presName="hierRoot2" presStyleCnt="0">
        <dgm:presLayoutVars>
          <dgm:hierBranch val="init"/>
        </dgm:presLayoutVars>
      </dgm:prSet>
      <dgm:spPr/>
    </dgm:pt>
    <dgm:pt modelId="{0735C5B0-7374-864E-B8C4-BE082147DFC8}" type="pres">
      <dgm:prSet presAssocID="{181C929E-0FC8-BC41-94C6-2E44E6FF718B}" presName="rootComposite2" presStyleCnt="0"/>
      <dgm:spPr/>
    </dgm:pt>
    <dgm:pt modelId="{257B3AB2-BF1C-DD48-8DE9-E3E8EA5FCF43}" type="pres">
      <dgm:prSet presAssocID="{181C929E-0FC8-BC41-94C6-2E44E6FF718B}" presName="rootText2" presStyleLbl="alignAcc1" presStyleIdx="0" presStyleCnt="0">
        <dgm:presLayoutVars>
          <dgm:chPref val="3"/>
        </dgm:presLayoutVars>
      </dgm:prSet>
      <dgm:spPr/>
    </dgm:pt>
    <dgm:pt modelId="{B9E1780D-D392-7A4C-8BEB-0347788ADAAF}" type="pres">
      <dgm:prSet presAssocID="{181C929E-0FC8-BC41-94C6-2E44E6FF718B}" presName="topArc2" presStyleLbl="parChTrans1D1" presStyleIdx="30" presStyleCnt="34"/>
      <dgm:spPr/>
    </dgm:pt>
    <dgm:pt modelId="{B2C70D39-AAC8-A642-894D-30EF79498831}" type="pres">
      <dgm:prSet presAssocID="{181C929E-0FC8-BC41-94C6-2E44E6FF718B}" presName="bottomArc2" presStyleLbl="parChTrans1D1" presStyleIdx="31" presStyleCnt="34"/>
      <dgm:spPr/>
    </dgm:pt>
    <dgm:pt modelId="{7741608E-8D52-AC4B-93D2-D147439DDC9D}" type="pres">
      <dgm:prSet presAssocID="{181C929E-0FC8-BC41-94C6-2E44E6FF718B}" presName="topConnNode2" presStyleLbl="node3" presStyleIdx="0" presStyleCnt="0"/>
      <dgm:spPr/>
    </dgm:pt>
    <dgm:pt modelId="{3FF73647-518E-1D47-A76E-A62B956606EB}" type="pres">
      <dgm:prSet presAssocID="{181C929E-0FC8-BC41-94C6-2E44E6FF718B}" presName="hierChild4" presStyleCnt="0"/>
      <dgm:spPr/>
    </dgm:pt>
    <dgm:pt modelId="{E7CAA9FB-3C24-E94E-8D66-92E97A4D1C1A}" type="pres">
      <dgm:prSet presAssocID="{181C929E-0FC8-BC41-94C6-2E44E6FF718B}" presName="hierChild5" presStyleCnt="0"/>
      <dgm:spPr/>
    </dgm:pt>
    <dgm:pt modelId="{F5B51E37-B977-5A49-B376-70A28F3A4337}" type="pres">
      <dgm:prSet presAssocID="{1ABD84B0-6372-2444-98E3-CF1833D4E21A}" presName="Name28" presStyleLbl="parChTrans1D3" presStyleIdx="11" presStyleCnt="12"/>
      <dgm:spPr/>
    </dgm:pt>
    <dgm:pt modelId="{86EB84D0-6B8F-2144-811B-014FCA4718BA}" type="pres">
      <dgm:prSet presAssocID="{604861B8-72BA-D248-B742-E5E3E91FD330}" presName="hierRoot2" presStyleCnt="0">
        <dgm:presLayoutVars>
          <dgm:hierBranch val="init"/>
        </dgm:presLayoutVars>
      </dgm:prSet>
      <dgm:spPr/>
    </dgm:pt>
    <dgm:pt modelId="{A829035C-F8A0-8E45-9304-B04601368DEB}" type="pres">
      <dgm:prSet presAssocID="{604861B8-72BA-D248-B742-E5E3E91FD330}" presName="rootComposite2" presStyleCnt="0"/>
      <dgm:spPr/>
    </dgm:pt>
    <dgm:pt modelId="{42ABD0D0-AF4F-D842-AA8C-030D530130FB}" type="pres">
      <dgm:prSet presAssocID="{604861B8-72BA-D248-B742-E5E3E91FD330}" presName="rootText2" presStyleLbl="alignAcc1" presStyleIdx="0" presStyleCnt="0">
        <dgm:presLayoutVars>
          <dgm:chPref val="3"/>
        </dgm:presLayoutVars>
      </dgm:prSet>
      <dgm:spPr/>
    </dgm:pt>
    <dgm:pt modelId="{9777DB0E-E7CB-8149-8800-55992A857585}" type="pres">
      <dgm:prSet presAssocID="{604861B8-72BA-D248-B742-E5E3E91FD330}" presName="topArc2" presStyleLbl="parChTrans1D1" presStyleIdx="32" presStyleCnt="34"/>
      <dgm:spPr/>
    </dgm:pt>
    <dgm:pt modelId="{94B1E933-3F7D-0B4D-B339-3314FAB8086E}" type="pres">
      <dgm:prSet presAssocID="{604861B8-72BA-D248-B742-E5E3E91FD330}" presName="bottomArc2" presStyleLbl="parChTrans1D1" presStyleIdx="33" presStyleCnt="34"/>
      <dgm:spPr/>
    </dgm:pt>
    <dgm:pt modelId="{D12691C3-6C4F-D542-864C-708B42DD7912}" type="pres">
      <dgm:prSet presAssocID="{604861B8-72BA-D248-B742-E5E3E91FD330}" presName="topConnNode2" presStyleLbl="node3" presStyleIdx="0" presStyleCnt="0"/>
      <dgm:spPr/>
    </dgm:pt>
    <dgm:pt modelId="{C6C27E62-3C33-CB45-B9D5-37DD8E98D9EF}" type="pres">
      <dgm:prSet presAssocID="{604861B8-72BA-D248-B742-E5E3E91FD330}" presName="hierChild4" presStyleCnt="0"/>
      <dgm:spPr/>
    </dgm:pt>
    <dgm:pt modelId="{A384EAE5-DAA3-564C-B65A-A8212072637F}" type="pres">
      <dgm:prSet presAssocID="{604861B8-72BA-D248-B742-E5E3E91FD330}" presName="hierChild5" presStyleCnt="0"/>
      <dgm:spPr/>
    </dgm:pt>
    <dgm:pt modelId="{EA83F9EB-437D-A24A-9128-006FFE2F0A3F}" type="pres">
      <dgm:prSet presAssocID="{B82A0031-5020-1145-AF14-0428CAA8B334}" presName="hierChild5" presStyleCnt="0"/>
      <dgm:spPr/>
    </dgm:pt>
    <dgm:pt modelId="{CD672A1A-A503-BB49-8298-35A7F015643A}" type="pres">
      <dgm:prSet presAssocID="{F8B9C080-7C99-5244-9E32-210EBAC6709A}" presName="hierChild3" presStyleCnt="0"/>
      <dgm:spPr/>
    </dgm:pt>
  </dgm:ptLst>
  <dgm:cxnLst>
    <dgm:cxn modelId="{9BD60603-7AAB-A640-888F-29B4616182E0}" srcId="{F8B9C080-7C99-5244-9E32-210EBAC6709A}" destId="{958333B5-A279-F240-B475-48BA4F529492}" srcOrd="0" destOrd="0" parTransId="{7A04E726-20EF-B043-9AC4-679B55EEAF93}" sibTransId="{C5490FFC-0D91-0D4D-8ACF-CBCA4C85A74B}"/>
    <dgm:cxn modelId="{243B5704-E2E3-6D4B-BBC0-12BADB4FF6DD}" type="presOf" srcId="{7F429637-2994-7F4F-A0E3-0D2570528C9B}" destId="{A0CB6E13-B11B-CD41-856D-20C7E6EF4E67}" srcOrd="1" destOrd="0" presId="urn:microsoft.com/office/officeart/2008/layout/HalfCircleOrganizationChart"/>
    <dgm:cxn modelId="{C6BE5E04-41FE-AE43-85DF-5E17EBABC268}" type="presOf" srcId="{9C5E9E62-3468-A346-9796-2581BF325057}" destId="{2DBBA451-783F-344F-A62A-4A63ACC7EFF5}" srcOrd="0" destOrd="0" presId="urn:microsoft.com/office/officeart/2008/layout/HalfCircleOrganizationChart"/>
    <dgm:cxn modelId="{654C0F0C-FFB3-F144-BA97-A85AAFAE1CCF}" type="presOf" srcId="{9648BBE1-634C-B645-9A5B-18FD8359E7F3}" destId="{3E760B31-943A-164D-B688-B62D743CDDE6}" srcOrd="1" destOrd="0" presId="urn:microsoft.com/office/officeart/2008/layout/HalfCircleOrganizationChart"/>
    <dgm:cxn modelId="{F48F890C-2B5E-D64D-83C9-052EB49868E7}" srcId="{B82A0031-5020-1145-AF14-0428CAA8B334}" destId="{181C929E-0FC8-BC41-94C6-2E44E6FF718B}" srcOrd="1" destOrd="0" parTransId="{757A67C5-3358-D943-80A6-027BBB6C734A}" sibTransId="{0645DA2D-7E58-3940-BC33-09F73B5C57C4}"/>
    <dgm:cxn modelId="{7824B80C-8A16-AD40-AF83-060880446FC8}" type="presOf" srcId="{72B25568-DDC1-FA48-87E8-B6555854649D}" destId="{CAE49DEC-88B2-4042-A8F6-C6C8B7601431}" srcOrd="1" destOrd="0" presId="urn:microsoft.com/office/officeart/2008/layout/HalfCircleOrganizationChart"/>
    <dgm:cxn modelId="{40F5DA17-118D-C947-9658-9F6E5921069A}" type="presOf" srcId="{347AE1FA-0725-A241-A7D0-4938F2A34FD9}" destId="{5256D6FB-6550-5B49-B919-39752346ACE2}" srcOrd="0" destOrd="0" presId="urn:microsoft.com/office/officeart/2008/layout/HalfCircleOrganizationChart"/>
    <dgm:cxn modelId="{28587D19-5284-2E45-B42A-FB513E536379}" type="presOf" srcId="{958333B5-A279-F240-B475-48BA4F529492}" destId="{A0064A2D-A4E6-714C-919C-A1AE901A2FD9}" srcOrd="1" destOrd="0" presId="urn:microsoft.com/office/officeart/2008/layout/HalfCircleOrganizationChart"/>
    <dgm:cxn modelId="{DC34F119-C5FC-FC49-B3E5-9449020F0C26}" type="presOf" srcId="{B32DCD27-C801-FB49-AE4F-0B17BE6351E8}" destId="{1722B4E2-C100-CA48-9804-720DBD56301F}" srcOrd="0" destOrd="0" presId="urn:microsoft.com/office/officeart/2008/layout/HalfCircleOrganizationChart"/>
    <dgm:cxn modelId="{84F8561B-F3A1-704F-B307-23CD5A267A9D}" srcId="{39EF8130-84BB-8B40-969C-9B6B3EA55BC3}" destId="{347AE1FA-0725-A241-A7D0-4938F2A34FD9}" srcOrd="0" destOrd="0" parTransId="{B32DCD27-C801-FB49-AE4F-0B17BE6351E8}" sibTransId="{ADE5337D-F2D9-D445-808D-35DAD8F27623}"/>
    <dgm:cxn modelId="{DD2D111E-1EA7-4C44-BD42-401B6BA71400}" srcId="{F8B9C080-7C99-5244-9E32-210EBAC6709A}" destId="{9C5E9E62-3468-A346-9796-2581BF325057}" srcOrd="2" destOrd="0" parTransId="{232B41BE-8258-F64A-856A-5E94DD1433DD}" sibTransId="{E69DA655-DEE1-A140-8FDF-63ED60B60354}"/>
    <dgm:cxn modelId="{B20C2E24-A74D-5E4C-A39A-2A1A3DCEDC16}" srcId="{9C5E9E62-3468-A346-9796-2581BF325057}" destId="{AF100650-7F9F-B444-8B0F-5BBF54F65764}" srcOrd="1" destOrd="0" parTransId="{2C2EA3AA-D4FD-F649-9649-FAB7F93310F6}" sibTransId="{C13FCAEF-D22B-C549-BC67-46CAAEC84725}"/>
    <dgm:cxn modelId="{8A91EE27-B2C9-D54B-869D-CEA9F4DA4AE7}" type="presOf" srcId="{181C929E-0FC8-BC41-94C6-2E44E6FF718B}" destId="{257B3AB2-BF1C-DD48-8DE9-E3E8EA5FCF43}" srcOrd="0" destOrd="0" presId="urn:microsoft.com/office/officeart/2008/layout/HalfCircleOrganizationChart"/>
    <dgm:cxn modelId="{1F427928-4B0D-ED4C-BFBB-EB5F752FE3B8}" type="presOf" srcId="{68A07594-8DDA-7F4B-BCDE-BC3B9ED93386}" destId="{AB591B2C-F2C5-C043-9834-2F68A408B165}" srcOrd="1" destOrd="0" presId="urn:microsoft.com/office/officeart/2008/layout/HalfCircleOrganizationChart"/>
    <dgm:cxn modelId="{0254812C-C29E-014B-9791-9271D73F9294}" type="presOf" srcId="{72B25568-DDC1-FA48-87E8-B6555854649D}" destId="{2ED61338-E47D-1F45-960E-E25F61DAB925}" srcOrd="0" destOrd="0" presId="urn:microsoft.com/office/officeart/2008/layout/HalfCircleOrganizationChart"/>
    <dgm:cxn modelId="{FD2E872E-FA68-F243-B140-793BB9213475}" type="presOf" srcId="{D74DBF0F-4CB9-9947-A4AA-47BCCD14A718}" destId="{00B405A8-6E69-1244-8CEE-3633132C5939}" srcOrd="1" destOrd="0" presId="urn:microsoft.com/office/officeart/2008/layout/HalfCircleOrganizationChart"/>
    <dgm:cxn modelId="{99003133-5E04-954E-A937-0A85AE10D4AC}" type="presOf" srcId="{AF100650-7F9F-B444-8B0F-5BBF54F65764}" destId="{E04F79CD-B7F0-AD47-BA6E-CF58A07537F3}" srcOrd="0" destOrd="0" presId="urn:microsoft.com/office/officeart/2008/layout/HalfCircleOrganizationChart"/>
    <dgm:cxn modelId="{E867B135-2D1F-4540-AF0A-F1F9431DD8D6}" type="presOf" srcId="{D74DBF0F-4CB9-9947-A4AA-47BCCD14A718}" destId="{D9A026C3-5877-FD40-8879-87C180D4B9CC}" srcOrd="0" destOrd="0" presId="urn:microsoft.com/office/officeart/2008/layout/HalfCircleOrganizationChart"/>
    <dgm:cxn modelId="{B295C235-4C09-B84A-9B85-DB048D8216B8}" type="presOf" srcId="{640A2F9B-ACDF-FA41-805A-B5C46A34CB88}" destId="{482FB7E5-F1FB-2242-8E6F-8A402523BBF3}" srcOrd="0" destOrd="0" presId="urn:microsoft.com/office/officeart/2008/layout/HalfCircleOrganizationChart"/>
    <dgm:cxn modelId="{3E5F5137-F2EA-D244-BD08-434F1C63F874}" srcId="{E6A35281-6B84-D049-817D-77B831457F00}" destId="{F8B9C080-7C99-5244-9E32-210EBAC6709A}" srcOrd="0" destOrd="0" parTransId="{3DF1329B-7A51-7F4A-9D9F-C528BC095102}" sibTransId="{3CDFC93F-234D-7847-9E49-3E7508E44226}"/>
    <dgm:cxn modelId="{0431D237-88BF-B843-AE56-D53EFB41959E}" type="presOf" srcId="{7F429637-2994-7F4F-A0E3-0D2570528C9B}" destId="{88A964EA-7944-274F-93BB-22C36ACF394E}" srcOrd="0" destOrd="0" presId="urn:microsoft.com/office/officeart/2008/layout/HalfCircleOrganizationChart"/>
    <dgm:cxn modelId="{8992B838-584D-B745-9CEC-C4A0A15121B2}" type="presOf" srcId="{958333B5-A279-F240-B475-48BA4F529492}" destId="{882CF74B-C651-9546-B8EF-2E9306932A79}" srcOrd="0" destOrd="0" presId="urn:microsoft.com/office/officeart/2008/layout/HalfCircleOrganizationChart"/>
    <dgm:cxn modelId="{F275E63B-A181-284C-BDA1-258522056055}" type="presOf" srcId="{C20AFAD9-ADA0-FF45-84FF-DFA691C9A2D8}" destId="{B357F649-D197-9347-9E99-BCCD938891DA}" srcOrd="0" destOrd="0" presId="urn:microsoft.com/office/officeart/2008/layout/HalfCircleOrganizationChart"/>
    <dgm:cxn modelId="{DEDAC23C-31A8-8A44-A19B-18A627C69747}" srcId="{B82A0031-5020-1145-AF14-0428CAA8B334}" destId="{D74DBF0F-4CB9-9947-A4AA-47BCCD14A718}" srcOrd="0" destOrd="0" parTransId="{4F7DFC99-6C92-794A-97FA-FBF2F445B580}" sibTransId="{57E64B03-12C9-9D42-A1D9-24D9A9D84D9B}"/>
    <dgm:cxn modelId="{339D2B45-73E2-B348-ACC6-8D8A513E84DE}" srcId="{9C5E9E62-3468-A346-9796-2581BF325057}" destId="{9648BBE1-634C-B645-9A5B-18FD8359E7F3}" srcOrd="0" destOrd="0" parTransId="{FE2ABB59-4FAF-0443-8019-64C32FDB760E}" sibTransId="{DCF51793-79E5-C945-9240-8E3DF4990DC7}"/>
    <dgm:cxn modelId="{F9CC5E53-594F-B24D-8B30-90829432C045}" type="presOf" srcId="{6B7E624B-95DC-FF44-82D6-B0D1D9F45560}" destId="{B3FE6D31-00CA-2F43-B624-4A484870C4F3}" srcOrd="1" destOrd="0" presId="urn:microsoft.com/office/officeart/2008/layout/HalfCircleOrganizationChart"/>
    <dgm:cxn modelId="{8DC5A15E-548E-D748-B365-877FE8681179}" type="presOf" srcId="{9C5E9E62-3468-A346-9796-2581BF325057}" destId="{9D69ECBA-475D-8B4A-9E2D-AADFE28A124F}" srcOrd="1" destOrd="0" presId="urn:microsoft.com/office/officeart/2008/layout/HalfCircleOrganizationChart"/>
    <dgm:cxn modelId="{506E8D5F-236D-AC4F-A43D-345106A58CAD}" type="presOf" srcId="{7A04E726-20EF-B043-9AC4-679B55EEAF93}" destId="{FE6401A8-3430-2E46-8816-2F972D88BDE2}" srcOrd="0" destOrd="0" presId="urn:microsoft.com/office/officeart/2008/layout/HalfCircleOrganizationChart"/>
    <dgm:cxn modelId="{26DB6263-BB67-0E4F-BE19-0B8AF380D1FB}" type="presOf" srcId="{26687A1C-6A72-8347-A077-EA936AE77E3A}" destId="{B945A830-B24B-9441-B15D-23CA3BD2F9AA}" srcOrd="0" destOrd="0" presId="urn:microsoft.com/office/officeart/2008/layout/HalfCircleOrganizationChart"/>
    <dgm:cxn modelId="{D9241D64-D5F8-BB48-97AA-2A154D75C6D9}" srcId="{F8B9C080-7C99-5244-9E32-210EBAC6709A}" destId="{39EF8130-84BB-8B40-969C-9B6B3EA55BC3}" srcOrd="1" destOrd="0" parTransId="{9FDF15BF-26B8-E04A-889E-7F42B3C1411D}" sibTransId="{6C753071-433D-AD40-AE66-C46DDCC87707}"/>
    <dgm:cxn modelId="{4EB8C46A-544F-B045-BAB6-FA98592B1C2D}" type="presOf" srcId="{E05F0E51-E64C-5940-919F-58A7ACF59FB2}" destId="{D1D21B6C-6737-8047-A18F-7A88DAC0F607}" srcOrd="0" destOrd="0" presId="urn:microsoft.com/office/officeart/2008/layout/HalfCircleOrganizationChart"/>
    <dgm:cxn modelId="{172BF46C-9CBD-B849-9400-04AC9072793D}" type="presOf" srcId="{8A126B28-9C26-6C48-994C-87D7F4446823}" destId="{41186327-1C22-9643-8FFB-484DAAD28CC3}" srcOrd="0" destOrd="0" presId="urn:microsoft.com/office/officeart/2008/layout/HalfCircleOrganizationChart"/>
    <dgm:cxn modelId="{8C274D6D-FC85-0846-A166-92F48043C5B5}" type="presOf" srcId="{F8B9C080-7C99-5244-9E32-210EBAC6709A}" destId="{CAF7CFB5-7992-0D4A-98C7-C4204621FEFE}" srcOrd="0" destOrd="0" presId="urn:microsoft.com/office/officeart/2008/layout/HalfCircleOrganizationChart"/>
    <dgm:cxn modelId="{65D75D70-2D07-5545-BE3D-37B77C9F5C55}" type="presOf" srcId="{181C929E-0FC8-BC41-94C6-2E44E6FF718B}" destId="{7741608E-8D52-AC4B-93D2-D147439DDC9D}" srcOrd="1" destOrd="0" presId="urn:microsoft.com/office/officeart/2008/layout/HalfCircleOrganizationChart"/>
    <dgm:cxn modelId="{AB595672-0E2C-7A4A-A7FE-4B5C049DB162}" type="presOf" srcId="{232B41BE-8258-F64A-856A-5E94DD1433DD}" destId="{6AAD1A33-D5A2-E646-A73A-FC203F35EE46}" srcOrd="0" destOrd="0" presId="urn:microsoft.com/office/officeart/2008/layout/HalfCircleOrganizationChart"/>
    <dgm:cxn modelId="{7B2AB873-5D5B-5947-B63F-719E997F8E4F}" type="presOf" srcId="{FE2ABB59-4FAF-0443-8019-64C32FDB760E}" destId="{08DDB0C0-268F-EB41-8E89-2F8D389A5BC6}" srcOrd="0" destOrd="0" presId="urn:microsoft.com/office/officeart/2008/layout/HalfCircleOrganizationChart"/>
    <dgm:cxn modelId="{A8140681-7785-BE42-99DA-D4A77AC8A31B}" type="presOf" srcId="{604861B8-72BA-D248-B742-E5E3E91FD330}" destId="{42ABD0D0-AF4F-D842-AA8C-030D530130FB}" srcOrd="0" destOrd="0" presId="urn:microsoft.com/office/officeart/2008/layout/HalfCircleOrganizationChart"/>
    <dgm:cxn modelId="{4D7AA68B-18AD-8145-B9D5-2B87C5B395D8}" srcId="{958333B5-A279-F240-B475-48BA4F529492}" destId="{E05F0E51-E64C-5940-919F-58A7ACF59FB2}" srcOrd="2" destOrd="0" parTransId="{A8B0BA71-7CC0-C143-AF1F-99E46F228BA9}" sibTransId="{89057A56-E9E5-A645-BF90-60F498471FAE}"/>
    <dgm:cxn modelId="{41398C8D-0F85-064F-9A68-59E574C22A3A}" type="presOf" srcId="{B82A0031-5020-1145-AF14-0428CAA8B334}" destId="{B413E0EF-BC72-7E46-B775-F772747BE53C}" srcOrd="0" destOrd="0" presId="urn:microsoft.com/office/officeart/2008/layout/HalfCircleOrganizationChart"/>
    <dgm:cxn modelId="{25E03B95-23C8-1443-B75D-6A59D7AE5440}" srcId="{B82A0031-5020-1145-AF14-0428CAA8B334}" destId="{604861B8-72BA-D248-B742-E5E3E91FD330}" srcOrd="2" destOrd="0" parTransId="{1ABD84B0-6372-2444-98E3-CF1833D4E21A}" sibTransId="{0C0D5DCA-65CE-2941-A123-978E247D7D67}"/>
    <dgm:cxn modelId="{9F53D597-C710-134E-9D61-2B9E7BE507A3}" srcId="{39EF8130-84BB-8B40-969C-9B6B3EA55BC3}" destId="{68A07594-8DDA-7F4B-BCDE-BC3B9ED93386}" srcOrd="1" destOrd="0" parTransId="{C22FA46B-3B62-A14B-9B8F-0EFB5CD55F24}" sibTransId="{A1A6EEC5-0046-4C45-9B54-4F63BB152EA0}"/>
    <dgm:cxn modelId="{ADFEF99E-B024-D041-83CC-7DECE93A8939}" type="presOf" srcId="{E6A35281-6B84-D049-817D-77B831457F00}" destId="{976DBEAB-AF4E-6244-870E-FF39656035D4}" srcOrd="0" destOrd="0" presId="urn:microsoft.com/office/officeart/2008/layout/HalfCircleOrganizationChart"/>
    <dgm:cxn modelId="{04C0CFA0-AD7A-7D4E-8EE0-FE8727658DF2}" type="presOf" srcId="{9648BBE1-634C-B645-9A5B-18FD8359E7F3}" destId="{100137FA-C3DE-0849-A23F-500511C6E2DF}" srcOrd="0" destOrd="0" presId="urn:microsoft.com/office/officeart/2008/layout/HalfCircleOrganizationChart"/>
    <dgm:cxn modelId="{2F9E56A2-D596-574D-9293-C2F48A62C95C}" type="presOf" srcId="{B8C9BF63-CBE1-AF41-92BE-022C2D2D16F5}" destId="{24241DB5-5BCB-474F-A747-992E522143AA}" srcOrd="0" destOrd="0" presId="urn:microsoft.com/office/officeart/2008/layout/HalfCircleOrganizationChart"/>
    <dgm:cxn modelId="{AD287BA5-23F3-F44F-AB96-89A7A5EBED0E}" srcId="{F8B9C080-7C99-5244-9E32-210EBAC6709A}" destId="{B82A0031-5020-1145-AF14-0428CAA8B334}" srcOrd="3" destOrd="0" parTransId="{8A126B28-9C26-6C48-994C-87D7F4446823}" sibTransId="{C09D2926-5D14-4F4C-8836-0BC5403FBD56}"/>
    <dgm:cxn modelId="{69B6FBAB-C98E-2E41-9A72-93A1D8649239}" srcId="{958333B5-A279-F240-B475-48BA4F529492}" destId="{F3A8B323-191E-024E-96DC-C7FAAF79874D}" srcOrd="1" destOrd="0" parTransId="{26687A1C-6A72-8347-A077-EA936AE77E3A}" sibTransId="{FA623893-047C-8C42-BEB3-536CD4A23899}"/>
    <dgm:cxn modelId="{63A5EAB0-B2EA-3B46-9F7A-0FE64BB0F5EF}" srcId="{39EF8130-84BB-8B40-969C-9B6B3EA55BC3}" destId="{7F429637-2994-7F4F-A0E3-0D2570528C9B}" srcOrd="2" destOrd="0" parTransId="{C20AFAD9-ADA0-FF45-84FF-DFA691C9A2D8}" sibTransId="{937663A6-4E0B-F14F-A939-5DBC62F30C6A}"/>
    <dgm:cxn modelId="{8AD8F1B6-4D6A-274D-A342-BD523EF106AB}" srcId="{9C5E9E62-3468-A346-9796-2581BF325057}" destId="{72B25568-DDC1-FA48-87E8-B6555854649D}" srcOrd="2" destOrd="0" parTransId="{640A2F9B-ACDF-FA41-805A-B5C46A34CB88}" sibTransId="{03CF43A2-0BA7-CC4B-8650-6102C856A3EE}"/>
    <dgm:cxn modelId="{2A9C71BA-B065-2B49-BF88-C370863995E6}" type="presOf" srcId="{9FDF15BF-26B8-E04A-889E-7F42B3C1411D}" destId="{C9AAD573-0BD0-6D4B-9007-1F38727F377D}" srcOrd="0" destOrd="0" presId="urn:microsoft.com/office/officeart/2008/layout/HalfCircleOrganizationChart"/>
    <dgm:cxn modelId="{740E6ABC-C016-4643-AB63-004FC9DC7EF2}" srcId="{958333B5-A279-F240-B475-48BA4F529492}" destId="{6B7E624B-95DC-FF44-82D6-B0D1D9F45560}" srcOrd="0" destOrd="0" parTransId="{B8C9BF63-CBE1-AF41-92BE-022C2D2D16F5}" sibTransId="{10366C9C-D7E3-8C40-8F2C-28AE9B72E5F4}"/>
    <dgm:cxn modelId="{633516BD-2555-6044-8BEC-FFD121F898A8}" type="presOf" srcId="{AF100650-7F9F-B444-8B0F-5BBF54F65764}" destId="{8E6A592F-77AD-7B4A-BDA4-ADC973ABA81A}" srcOrd="1" destOrd="0" presId="urn:microsoft.com/office/officeart/2008/layout/HalfCircleOrganizationChart"/>
    <dgm:cxn modelId="{5A2C4DC2-176A-2F41-98CC-3B8F306F961E}" type="presOf" srcId="{604861B8-72BA-D248-B742-E5E3E91FD330}" destId="{D12691C3-6C4F-D542-864C-708B42DD7912}" srcOrd="1" destOrd="0" presId="urn:microsoft.com/office/officeart/2008/layout/HalfCircleOrganizationChart"/>
    <dgm:cxn modelId="{0C91DFD8-261C-8E40-B259-28D309A1E5B8}" type="presOf" srcId="{4F7DFC99-6C92-794A-97FA-FBF2F445B580}" destId="{396BF4B8-7856-024B-8D78-2CA0163A36BE}" srcOrd="0" destOrd="0" presId="urn:microsoft.com/office/officeart/2008/layout/HalfCircleOrganizationChart"/>
    <dgm:cxn modelId="{C04952DA-7B7D-6E47-806C-1B976CED7BB2}" type="presOf" srcId="{F8B9C080-7C99-5244-9E32-210EBAC6709A}" destId="{9B4A4841-751B-6247-8C7B-151C55EDB4E1}" srcOrd="1" destOrd="0" presId="urn:microsoft.com/office/officeart/2008/layout/HalfCircleOrganizationChart"/>
    <dgm:cxn modelId="{BC1104DB-92B1-F344-B735-F8AFFA68E738}" type="presOf" srcId="{2C2EA3AA-D4FD-F649-9649-FAB7F93310F6}" destId="{8186F704-DFDF-F846-9F8F-4D623886B08E}" srcOrd="0" destOrd="0" presId="urn:microsoft.com/office/officeart/2008/layout/HalfCircleOrganizationChart"/>
    <dgm:cxn modelId="{1CFE24DB-5288-BB45-A5E8-97E721417CF3}" type="presOf" srcId="{C22FA46B-3B62-A14B-9B8F-0EFB5CD55F24}" destId="{6B0D22ED-5FCC-A34C-A785-1018A69E49D7}" srcOrd="0" destOrd="0" presId="urn:microsoft.com/office/officeart/2008/layout/HalfCircleOrganizationChart"/>
    <dgm:cxn modelId="{95F6EBDB-698F-C740-98C9-8C5606D88EFC}" type="presOf" srcId="{F3A8B323-191E-024E-96DC-C7FAAF79874D}" destId="{B9AA7F20-C4B9-5149-AE99-CF13E756E22A}" srcOrd="1" destOrd="0" presId="urn:microsoft.com/office/officeart/2008/layout/HalfCircleOrganizationChart"/>
    <dgm:cxn modelId="{5CD986E2-0294-4341-8216-694F160B3207}" type="presOf" srcId="{39EF8130-84BB-8B40-969C-9B6B3EA55BC3}" destId="{2F42AC09-97AD-5C49-A58B-286CD546FA29}" srcOrd="1" destOrd="0" presId="urn:microsoft.com/office/officeart/2008/layout/HalfCircleOrganizationChart"/>
    <dgm:cxn modelId="{A404E1E4-B3DD-F14F-A485-F0A6465BDFE6}" type="presOf" srcId="{B82A0031-5020-1145-AF14-0428CAA8B334}" destId="{36DBAC4E-8453-6049-9DF0-861344350A67}" srcOrd="1" destOrd="0" presId="urn:microsoft.com/office/officeart/2008/layout/HalfCircleOrganizationChart"/>
    <dgm:cxn modelId="{E2E183E7-D58E-814C-B4A1-CABC82C29885}" type="presOf" srcId="{347AE1FA-0725-A241-A7D0-4938F2A34FD9}" destId="{965BDF07-4485-854B-B1D7-DDCFF2C36AC5}" srcOrd="1" destOrd="0" presId="urn:microsoft.com/office/officeart/2008/layout/HalfCircleOrganizationChart"/>
    <dgm:cxn modelId="{42662DE8-4C41-2346-8BF9-2136CF3076BF}" type="presOf" srcId="{39EF8130-84BB-8B40-969C-9B6B3EA55BC3}" destId="{1B952165-6CE2-9C40-9C2D-8CE850AB12FD}" srcOrd="0" destOrd="0" presId="urn:microsoft.com/office/officeart/2008/layout/HalfCircleOrganizationChart"/>
    <dgm:cxn modelId="{5D50E2EF-BB6C-514B-BF57-4351DA3124E4}" type="presOf" srcId="{A8B0BA71-7CC0-C143-AF1F-99E46F228BA9}" destId="{17F6D629-6DAA-9F4D-B585-B0C49993808E}" srcOrd="0" destOrd="0" presId="urn:microsoft.com/office/officeart/2008/layout/HalfCircleOrganizationChart"/>
    <dgm:cxn modelId="{C8977DF5-D348-2342-AE58-70D8738E0027}" type="presOf" srcId="{68A07594-8DDA-7F4B-BCDE-BC3B9ED93386}" destId="{63A55D6F-A8E9-E749-AA4C-57633A760073}" srcOrd="0" destOrd="0" presId="urn:microsoft.com/office/officeart/2008/layout/HalfCircleOrganizationChart"/>
    <dgm:cxn modelId="{34C4CEF6-24AA-494C-9B68-46B3489D045B}" type="presOf" srcId="{1ABD84B0-6372-2444-98E3-CF1833D4E21A}" destId="{F5B51E37-B977-5A49-B376-70A28F3A4337}" srcOrd="0" destOrd="0" presId="urn:microsoft.com/office/officeart/2008/layout/HalfCircleOrganizationChart"/>
    <dgm:cxn modelId="{3CA620FA-1A4F-0441-9FB2-B45CDE223BDF}" type="presOf" srcId="{757A67C5-3358-D943-80A6-027BBB6C734A}" destId="{3AD46FAF-0A3B-DC43-AC97-D8EEA504B629}" srcOrd="0" destOrd="0" presId="urn:microsoft.com/office/officeart/2008/layout/HalfCircleOrganizationChart"/>
    <dgm:cxn modelId="{067C75FC-C3D2-264B-BBC7-547D31ABC747}" type="presOf" srcId="{F3A8B323-191E-024E-96DC-C7FAAF79874D}" destId="{19994A2F-0D27-EF46-9C92-B8017015DF71}" srcOrd="0" destOrd="0" presId="urn:microsoft.com/office/officeart/2008/layout/HalfCircleOrganizationChart"/>
    <dgm:cxn modelId="{5E42ECFC-58DD-C841-A516-BDBFD66C6302}" type="presOf" srcId="{6B7E624B-95DC-FF44-82D6-B0D1D9F45560}" destId="{827B7FE6-82EE-0E4F-862C-BC8EB34193B9}" srcOrd="0" destOrd="0" presId="urn:microsoft.com/office/officeart/2008/layout/HalfCircleOrganizationChart"/>
    <dgm:cxn modelId="{94C348FD-6318-AB4F-B337-E1CF8912A5F3}" type="presOf" srcId="{E05F0E51-E64C-5940-919F-58A7ACF59FB2}" destId="{5D9F6C18-9AE8-DE47-A908-B5594469B3BE}" srcOrd="1" destOrd="0" presId="urn:microsoft.com/office/officeart/2008/layout/HalfCircleOrganizationChart"/>
    <dgm:cxn modelId="{C000CD2F-E0B2-E64D-B6A5-A68B039B7D92}" type="presParOf" srcId="{976DBEAB-AF4E-6244-870E-FF39656035D4}" destId="{6F67C7CA-1E17-1E49-B55D-2E3C691FD530}" srcOrd="0" destOrd="0" presId="urn:microsoft.com/office/officeart/2008/layout/HalfCircleOrganizationChart"/>
    <dgm:cxn modelId="{6126F655-F1EF-D545-B915-46A985DD8657}" type="presParOf" srcId="{6F67C7CA-1E17-1E49-B55D-2E3C691FD530}" destId="{BA1C0FA3-C672-AF47-B7B8-DB993050A941}" srcOrd="0" destOrd="0" presId="urn:microsoft.com/office/officeart/2008/layout/HalfCircleOrganizationChart"/>
    <dgm:cxn modelId="{33FB4D8E-6141-3E46-B5B6-A38A42865495}" type="presParOf" srcId="{BA1C0FA3-C672-AF47-B7B8-DB993050A941}" destId="{CAF7CFB5-7992-0D4A-98C7-C4204621FEFE}" srcOrd="0" destOrd="0" presId="urn:microsoft.com/office/officeart/2008/layout/HalfCircleOrganizationChart"/>
    <dgm:cxn modelId="{C3EB7B8B-6223-7346-B9C3-4A189DB71404}" type="presParOf" srcId="{BA1C0FA3-C672-AF47-B7B8-DB993050A941}" destId="{3A6D4E63-5166-EE47-ADC1-61679161512F}" srcOrd="1" destOrd="0" presId="urn:microsoft.com/office/officeart/2008/layout/HalfCircleOrganizationChart"/>
    <dgm:cxn modelId="{4F8CDFE9-8F58-5B4F-886C-BE07693A058C}" type="presParOf" srcId="{BA1C0FA3-C672-AF47-B7B8-DB993050A941}" destId="{1AE3CCAB-BB1E-F44B-B5E2-B158A0B065C6}" srcOrd="2" destOrd="0" presId="urn:microsoft.com/office/officeart/2008/layout/HalfCircleOrganizationChart"/>
    <dgm:cxn modelId="{600EE265-0C5A-AF4A-B39A-7783AB7F721D}" type="presParOf" srcId="{BA1C0FA3-C672-AF47-B7B8-DB993050A941}" destId="{9B4A4841-751B-6247-8C7B-151C55EDB4E1}" srcOrd="3" destOrd="0" presId="urn:microsoft.com/office/officeart/2008/layout/HalfCircleOrganizationChart"/>
    <dgm:cxn modelId="{AB75C279-8FF0-8742-83A6-0F3820237FBA}" type="presParOf" srcId="{6F67C7CA-1E17-1E49-B55D-2E3C691FD530}" destId="{A72EAA68-E324-794F-84A6-3D41AE63E7B2}" srcOrd="1" destOrd="0" presId="urn:microsoft.com/office/officeart/2008/layout/HalfCircleOrganizationChart"/>
    <dgm:cxn modelId="{E34E1410-505E-DC49-AD9B-BA1AB94C3F36}" type="presParOf" srcId="{A72EAA68-E324-794F-84A6-3D41AE63E7B2}" destId="{FE6401A8-3430-2E46-8816-2F972D88BDE2}" srcOrd="0" destOrd="0" presId="urn:microsoft.com/office/officeart/2008/layout/HalfCircleOrganizationChart"/>
    <dgm:cxn modelId="{8544A96B-DA0B-5348-9D65-4E6E88DC9E4A}" type="presParOf" srcId="{A72EAA68-E324-794F-84A6-3D41AE63E7B2}" destId="{92248C3E-7CE4-B244-B364-75454BF4C39C}" srcOrd="1" destOrd="0" presId="urn:microsoft.com/office/officeart/2008/layout/HalfCircleOrganizationChart"/>
    <dgm:cxn modelId="{3BA04948-EEC4-B24F-8CD4-EB8B2CD227E5}" type="presParOf" srcId="{92248C3E-7CE4-B244-B364-75454BF4C39C}" destId="{2780510C-997C-0B42-AD79-D4ED8CF0A24A}" srcOrd="0" destOrd="0" presId="urn:microsoft.com/office/officeart/2008/layout/HalfCircleOrganizationChart"/>
    <dgm:cxn modelId="{7F029DF0-BF12-3C47-A6A5-AC37D14253BB}" type="presParOf" srcId="{2780510C-997C-0B42-AD79-D4ED8CF0A24A}" destId="{882CF74B-C651-9546-B8EF-2E9306932A79}" srcOrd="0" destOrd="0" presId="urn:microsoft.com/office/officeart/2008/layout/HalfCircleOrganizationChart"/>
    <dgm:cxn modelId="{3CFC6050-DB3C-674D-A8B4-F51988FF1919}" type="presParOf" srcId="{2780510C-997C-0B42-AD79-D4ED8CF0A24A}" destId="{FB0CC392-A3EC-4F42-8B70-E7A4DB27882E}" srcOrd="1" destOrd="0" presId="urn:microsoft.com/office/officeart/2008/layout/HalfCircleOrganizationChart"/>
    <dgm:cxn modelId="{401D7B83-144F-CE4D-BD32-4AB514EE9CD8}" type="presParOf" srcId="{2780510C-997C-0B42-AD79-D4ED8CF0A24A}" destId="{54A61463-52FF-6246-B3A4-2124741BB74B}" srcOrd="2" destOrd="0" presId="urn:microsoft.com/office/officeart/2008/layout/HalfCircleOrganizationChart"/>
    <dgm:cxn modelId="{AF5B288E-F918-3941-BAA0-2642CFF2C674}" type="presParOf" srcId="{2780510C-997C-0B42-AD79-D4ED8CF0A24A}" destId="{A0064A2D-A4E6-714C-919C-A1AE901A2FD9}" srcOrd="3" destOrd="0" presId="urn:microsoft.com/office/officeart/2008/layout/HalfCircleOrganizationChart"/>
    <dgm:cxn modelId="{8544B51D-F99C-1248-B754-F34CEA45B090}" type="presParOf" srcId="{92248C3E-7CE4-B244-B364-75454BF4C39C}" destId="{571A0DAB-3C7E-DD4C-9D9C-DCEA07F3C683}" srcOrd="1" destOrd="0" presId="urn:microsoft.com/office/officeart/2008/layout/HalfCircleOrganizationChart"/>
    <dgm:cxn modelId="{6F2D6EF1-05D0-A248-9217-A41163CB5606}" type="presParOf" srcId="{571A0DAB-3C7E-DD4C-9D9C-DCEA07F3C683}" destId="{24241DB5-5BCB-474F-A747-992E522143AA}" srcOrd="0" destOrd="0" presId="urn:microsoft.com/office/officeart/2008/layout/HalfCircleOrganizationChart"/>
    <dgm:cxn modelId="{785E64EE-A25A-3B4B-8493-ACA1F71FF479}" type="presParOf" srcId="{571A0DAB-3C7E-DD4C-9D9C-DCEA07F3C683}" destId="{281B4A8A-3198-3C49-BA18-C56B46215432}" srcOrd="1" destOrd="0" presId="urn:microsoft.com/office/officeart/2008/layout/HalfCircleOrganizationChart"/>
    <dgm:cxn modelId="{3E8123A5-F54B-894F-8BD1-75754C5045F3}" type="presParOf" srcId="{281B4A8A-3198-3C49-BA18-C56B46215432}" destId="{8C5932E6-6064-7241-8380-FD50802E5BAC}" srcOrd="0" destOrd="0" presId="urn:microsoft.com/office/officeart/2008/layout/HalfCircleOrganizationChart"/>
    <dgm:cxn modelId="{3FB956F4-B0D0-E04A-B9D1-DFC32D07218A}" type="presParOf" srcId="{8C5932E6-6064-7241-8380-FD50802E5BAC}" destId="{827B7FE6-82EE-0E4F-862C-BC8EB34193B9}" srcOrd="0" destOrd="0" presId="urn:microsoft.com/office/officeart/2008/layout/HalfCircleOrganizationChart"/>
    <dgm:cxn modelId="{4B127968-AD96-F346-AC5D-37C2B98111B0}" type="presParOf" srcId="{8C5932E6-6064-7241-8380-FD50802E5BAC}" destId="{E1B1A4A9-655B-C84D-AB72-EC5253E94C4F}" srcOrd="1" destOrd="0" presId="urn:microsoft.com/office/officeart/2008/layout/HalfCircleOrganizationChart"/>
    <dgm:cxn modelId="{565FBAA0-9AA2-1A44-A288-1BDFCD2F6408}" type="presParOf" srcId="{8C5932E6-6064-7241-8380-FD50802E5BAC}" destId="{2FEA9D4B-456A-7C48-A230-ADB4B044523D}" srcOrd="2" destOrd="0" presId="urn:microsoft.com/office/officeart/2008/layout/HalfCircleOrganizationChart"/>
    <dgm:cxn modelId="{755092C8-B0E1-8547-B08E-69A89BBAF4BD}" type="presParOf" srcId="{8C5932E6-6064-7241-8380-FD50802E5BAC}" destId="{B3FE6D31-00CA-2F43-B624-4A484870C4F3}" srcOrd="3" destOrd="0" presId="urn:microsoft.com/office/officeart/2008/layout/HalfCircleOrganizationChart"/>
    <dgm:cxn modelId="{C4C5D609-B6EF-1A4E-B7EC-DAF798D36134}" type="presParOf" srcId="{281B4A8A-3198-3C49-BA18-C56B46215432}" destId="{1B6A308E-8A07-224B-B676-23C323CB9D5E}" srcOrd="1" destOrd="0" presId="urn:microsoft.com/office/officeart/2008/layout/HalfCircleOrganizationChart"/>
    <dgm:cxn modelId="{E5ADDF7B-9F04-824E-86C1-5586174C5BC7}" type="presParOf" srcId="{281B4A8A-3198-3C49-BA18-C56B46215432}" destId="{A940CBD1-C222-004E-ADA3-A2FB7545AD1B}" srcOrd="2" destOrd="0" presId="urn:microsoft.com/office/officeart/2008/layout/HalfCircleOrganizationChart"/>
    <dgm:cxn modelId="{D089EF58-6D2F-A849-BA70-AA55516E3B7F}" type="presParOf" srcId="{571A0DAB-3C7E-DD4C-9D9C-DCEA07F3C683}" destId="{B945A830-B24B-9441-B15D-23CA3BD2F9AA}" srcOrd="2" destOrd="0" presId="urn:microsoft.com/office/officeart/2008/layout/HalfCircleOrganizationChart"/>
    <dgm:cxn modelId="{1804D9D2-7F18-FD4C-8FCA-D810446861C5}" type="presParOf" srcId="{571A0DAB-3C7E-DD4C-9D9C-DCEA07F3C683}" destId="{E679220E-B399-C842-87FE-96B98F63BB62}" srcOrd="3" destOrd="0" presId="urn:microsoft.com/office/officeart/2008/layout/HalfCircleOrganizationChart"/>
    <dgm:cxn modelId="{309A1C2A-EC57-344F-86C2-250BF8D772BD}" type="presParOf" srcId="{E679220E-B399-C842-87FE-96B98F63BB62}" destId="{AEA3975E-D31C-D648-8567-58A14B2046BF}" srcOrd="0" destOrd="0" presId="urn:microsoft.com/office/officeart/2008/layout/HalfCircleOrganizationChart"/>
    <dgm:cxn modelId="{23E3293D-9004-C747-B432-BC27A4B53C91}" type="presParOf" srcId="{AEA3975E-D31C-D648-8567-58A14B2046BF}" destId="{19994A2F-0D27-EF46-9C92-B8017015DF71}" srcOrd="0" destOrd="0" presId="urn:microsoft.com/office/officeart/2008/layout/HalfCircleOrganizationChart"/>
    <dgm:cxn modelId="{D7086034-2DB8-F848-B79E-3BB4A66CF43D}" type="presParOf" srcId="{AEA3975E-D31C-D648-8567-58A14B2046BF}" destId="{79A4445B-7E08-B84B-9DA6-DAA100CA8D10}" srcOrd="1" destOrd="0" presId="urn:microsoft.com/office/officeart/2008/layout/HalfCircleOrganizationChart"/>
    <dgm:cxn modelId="{C058E650-5980-A64F-8A03-6E53375580F3}" type="presParOf" srcId="{AEA3975E-D31C-D648-8567-58A14B2046BF}" destId="{A9C06B4B-A3F4-5045-BDDF-04E047F04298}" srcOrd="2" destOrd="0" presId="urn:microsoft.com/office/officeart/2008/layout/HalfCircleOrganizationChart"/>
    <dgm:cxn modelId="{00B552ED-E7FD-9742-A928-BE03EC8EDB8C}" type="presParOf" srcId="{AEA3975E-D31C-D648-8567-58A14B2046BF}" destId="{B9AA7F20-C4B9-5149-AE99-CF13E756E22A}" srcOrd="3" destOrd="0" presId="urn:microsoft.com/office/officeart/2008/layout/HalfCircleOrganizationChart"/>
    <dgm:cxn modelId="{671C5273-3809-1F42-AC88-93BE8257AA2B}" type="presParOf" srcId="{E679220E-B399-C842-87FE-96B98F63BB62}" destId="{2D531199-000A-654B-9354-3B775B4089A7}" srcOrd="1" destOrd="0" presId="urn:microsoft.com/office/officeart/2008/layout/HalfCircleOrganizationChart"/>
    <dgm:cxn modelId="{A8F83CEC-686C-8D48-A4CA-47F26E129B20}" type="presParOf" srcId="{E679220E-B399-C842-87FE-96B98F63BB62}" destId="{7E47DE58-EF47-1345-96C5-6E2B3D8C937C}" srcOrd="2" destOrd="0" presId="urn:microsoft.com/office/officeart/2008/layout/HalfCircleOrganizationChart"/>
    <dgm:cxn modelId="{4DAEECF0-3693-D444-9CA0-06ECDCF441E7}" type="presParOf" srcId="{571A0DAB-3C7E-DD4C-9D9C-DCEA07F3C683}" destId="{17F6D629-6DAA-9F4D-B585-B0C49993808E}" srcOrd="4" destOrd="0" presId="urn:microsoft.com/office/officeart/2008/layout/HalfCircleOrganizationChart"/>
    <dgm:cxn modelId="{46D962B8-92E8-AE46-8935-5ECEEDCA5AA9}" type="presParOf" srcId="{571A0DAB-3C7E-DD4C-9D9C-DCEA07F3C683}" destId="{A40C6397-2F0F-8447-BD20-3769A6774D05}" srcOrd="5" destOrd="0" presId="urn:microsoft.com/office/officeart/2008/layout/HalfCircleOrganizationChart"/>
    <dgm:cxn modelId="{0D88C0E3-7BF3-0E47-A0AB-5917D6D988DF}" type="presParOf" srcId="{A40C6397-2F0F-8447-BD20-3769A6774D05}" destId="{439CBD1F-F473-2D4F-99DF-E4957AD3CDFC}" srcOrd="0" destOrd="0" presId="urn:microsoft.com/office/officeart/2008/layout/HalfCircleOrganizationChart"/>
    <dgm:cxn modelId="{34463DAF-8573-0340-BCC4-2B40479CA2EA}" type="presParOf" srcId="{439CBD1F-F473-2D4F-99DF-E4957AD3CDFC}" destId="{D1D21B6C-6737-8047-A18F-7A88DAC0F607}" srcOrd="0" destOrd="0" presId="urn:microsoft.com/office/officeart/2008/layout/HalfCircleOrganizationChart"/>
    <dgm:cxn modelId="{31AA3AB5-2063-2C4D-9EAC-D376941AE540}" type="presParOf" srcId="{439CBD1F-F473-2D4F-99DF-E4957AD3CDFC}" destId="{93C4C536-8597-2846-92C3-AC434A7EF330}" srcOrd="1" destOrd="0" presId="urn:microsoft.com/office/officeart/2008/layout/HalfCircleOrganizationChart"/>
    <dgm:cxn modelId="{589FFDAF-45A9-E74C-BBDD-C0F0527E12A6}" type="presParOf" srcId="{439CBD1F-F473-2D4F-99DF-E4957AD3CDFC}" destId="{3D0E7A93-56F0-AB41-B150-FA4A9898BEA8}" srcOrd="2" destOrd="0" presId="urn:microsoft.com/office/officeart/2008/layout/HalfCircleOrganizationChart"/>
    <dgm:cxn modelId="{431D69E9-1E9F-4C4F-ABF7-777B3BF98C90}" type="presParOf" srcId="{439CBD1F-F473-2D4F-99DF-E4957AD3CDFC}" destId="{5D9F6C18-9AE8-DE47-A908-B5594469B3BE}" srcOrd="3" destOrd="0" presId="urn:microsoft.com/office/officeart/2008/layout/HalfCircleOrganizationChart"/>
    <dgm:cxn modelId="{1832FCC7-7C19-3D45-ACBD-61BCCF87BE56}" type="presParOf" srcId="{A40C6397-2F0F-8447-BD20-3769A6774D05}" destId="{D13AC39C-D9C3-5844-890A-4D948FB16597}" srcOrd="1" destOrd="0" presId="urn:microsoft.com/office/officeart/2008/layout/HalfCircleOrganizationChart"/>
    <dgm:cxn modelId="{E33E20E4-FD39-7443-8B2E-BEE678B3526B}" type="presParOf" srcId="{A40C6397-2F0F-8447-BD20-3769A6774D05}" destId="{AF378A39-B246-7F41-BA0F-0B79CDA80FBC}" srcOrd="2" destOrd="0" presId="urn:microsoft.com/office/officeart/2008/layout/HalfCircleOrganizationChart"/>
    <dgm:cxn modelId="{26C061E2-B99E-3440-BFFF-3974B1615291}" type="presParOf" srcId="{92248C3E-7CE4-B244-B364-75454BF4C39C}" destId="{FE7BAEF9-7652-7545-9991-804218664E3C}" srcOrd="2" destOrd="0" presId="urn:microsoft.com/office/officeart/2008/layout/HalfCircleOrganizationChart"/>
    <dgm:cxn modelId="{42686B7D-B076-2F4C-998C-2814E4FEEC9D}" type="presParOf" srcId="{A72EAA68-E324-794F-84A6-3D41AE63E7B2}" destId="{C9AAD573-0BD0-6D4B-9007-1F38727F377D}" srcOrd="2" destOrd="0" presId="urn:microsoft.com/office/officeart/2008/layout/HalfCircleOrganizationChart"/>
    <dgm:cxn modelId="{3B40870C-A84A-A74C-AB7F-2E6F8554E835}" type="presParOf" srcId="{A72EAA68-E324-794F-84A6-3D41AE63E7B2}" destId="{E2487F4A-6293-0F43-9D16-F47B5EE37999}" srcOrd="3" destOrd="0" presId="urn:microsoft.com/office/officeart/2008/layout/HalfCircleOrganizationChart"/>
    <dgm:cxn modelId="{359ECF0F-CE4D-C247-801A-1D17FE98816F}" type="presParOf" srcId="{E2487F4A-6293-0F43-9D16-F47B5EE37999}" destId="{EBA4BD39-A40C-C74D-A61A-F4A73515E7D3}" srcOrd="0" destOrd="0" presId="urn:microsoft.com/office/officeart/2008/layout/HalfCircleOrganizationChart"/>
    <dgm:cxn modelId="{D42FD28A-36C2-E84E-91E8-087BC7374E1C}" type="presParOf" srcId="{EBA4BD39-A40C-C74D-A61A-F4A73515E7D3}" destId="{1B952165-6CE2-9C40-9C2D-8CE850AB12FD}" srcOrd="0" destOrd="0" presId="urn:microsoft.com/office/officeart/2008/layout/HalfCircleOrganizationChart"/>
    <dgm:cxn modelId="{A78A28F8-460D-154D-8FD9-A5F910542AF4}" type="presParOf" srcId="{EBA4BD39-A40C-C74D-A61A-F4A73515E7D3}" destId="{81BE216D-F568-9144-BADF-6A2FC4BEE341}" srcOrd="1" destOrd="0" presId="urn:microsoft.com/office/officeart/2008/layout/HalfCircleOrganizationChart"/>
    <dgm:cxn modelId="{95EBC184-81AD-3E48-8E15-A1698B5B1BA2}" type="presParOf" srcId="{EBA4BD39-A40C-C74D-A61A-F4A73515E7D3}" destId="{F4B972D0-0D35-2F40-AFF7-A0C9AC943B2E}" srcOrd="2" destOrd="0" presId="urn:microsoft.com/office/officeart/2008/layout/HalfCircleOrganizationChart"/>
    <dgm:cxn modelId="{F87DDA32-ADE8-0240-A28D-F8373CE630F8}" type="presParOf" srcId="{EBA4BD39-A40C-C74D-A61A-F4A73515E7D3}" destId="{2F42AC09-97AD-5C49-A58B-286CD546FA29}" srcOrd="3" destOrd="0" presId="urn:microsoft.com/office/officeart/2008/layout/HalfCircleOrganizationChart"/>
    <dgm:cxn modelId="{1129A217-7E82-4944-A318-3778A273B7B1}" type="presParOf" srcId="{E2487F4A-6293-0F43-9D16-F47B5EE37999}" destId="{79E6C57D-7659-AD48-B609-1211ED591036}" srcOrd="1" destOrd="0" presId="urn:microsoft.com/office/officeart/2008/layout/HalfCircleOrganizationChart"/>
    <dgm:cxn modelId="{0DB07FE1-EB51-6745-8EEF-8C65D6AD24D0}" type="presParOf" srcId="{79E6C57D-7659-AD48-B609-1211ED591036}" destId="{1722B4E2-C100-CA48-9804-720DBD56301F}" srcOrd="0" destOrd="0" presId="urn:microsoft.com/office/officeart/2008/layout/HalfCircleOrganizationChart"/>
    <dgm:cxn modelId="{760CC96A-B6F1-8A49-8E7E-F79295251D89}" type="presParOf" srcId="{79E6C57D-7659-AD48-B609-1211ED591036}" destId="{E3993B0C-A13C-1342-BE1C-E9A4CAFA4F9E}" srcOrd="1" destOrd="0" presId="urn:microsoft.com/office/officeart/2008/layout/HalfCircleOrganizationChart"/>
    <dgm:cxn modelId="{3C019A6D-5189-1248-BE7A-02C8C0EBFDB0}" type="presParOf" srcId="{E3993B0C-A13C-1342-BE1C-E9A4CAFA4F9E}" destId="{50A7A6E6-A2ED-1047-847E-DD3FCD2C219D}" srcOrd="0" destOrd="0" presId="urn:microsoft.com/office/officeart/2008/layout/HalfCircleOrganizationChart"/>
    <dgm:cxn modelId="{3A810D7B-6782-FF42-A7C1-66706AFC1E9C}" type="presParOf" srcId="{50A7A6E6-A2ED-1047-847E-DD3FCD2C219D}" destId="{5256D6FB-6550-5B49-B919-39752346ACE2}" srcOrd="0" destOrd="0" presId="urn:microsoft.com/office/officeart/2008/layout/HalfCircleOrganizationChart"/>
    <dgm:cxn modelId="{CC7A2E23-8262-9C4E-AA60-C6D0794DF901}" type="presParOf" srcId="{50A7A6E6-A2ED-1047-847E-DD3FCD2C219D}" destId="{B7A01F56-6966-A947-B50E-B11484B23B24}" srcOrd="1" destOrd="0" presId="urn:microsoft.com/office/officeart/2008/layout/HalfCircleOrganizationChart"/>
    <dgm:cxn modelId="{21F818FD-88E1-5049-87F5-A8BC9F19BB28}" type="presParOf" srcId="{50A7A6E6-A2ED-1047-847E-DD3FCD2C219D}" destId="{B7995714-B988-6944-9F1E-AB821796BF8B}" srcOrd="2" destOrd="0" presId="urn:microsoft.com/office/officeart/2008/layout/HalfCircleOrganizationChart"/>
    <dgm:cxn modelId="{005BD6BD-6D62-794A-83C0-A0E09FBDEEE1}" type="presParOf" srcId="{50A7A6E6-A2ED-1047-847E-DD3FCD2C219D}" destId="{965BDF07-4485-854B-B1D7-DDCFF2C36AC5}" srcOrd="3" destOrd="0" presId="urn:microsoft.com/office/officeart/2008/layout/HalfCircleOrganizationChart"/>
    <dgm:cxn modelId="{BAB74D44-DC04-F04B-9966-44D7F2FC344A}" type="presParOf" srcId="{E3993B0C-A13C-1342-BE1C-E9A4CAFA4F9E}" destId="{B6F830DF-98E3-5E44-A674-0F0E80C305A2}" srcOrd="1" destOrd="0" presId="urn:microsoft.com/office/officeart/2008/layout/HalfCircleOrganizationChart"/>
    <dgm:cxn modelId="{EEA70F02-FEE9-5646-933D-649C2AB82629}" type="presParOf" srcId="{E3993B0C-A13C-1342-BE1C-E9A4CAFA4F9E}" destId="{AF0B1B48-2635-5A44-B8D4-50D068CF3507}" srcOrd="2" destOrd="0" presId="urn:microsoft.com/office/officeart/2008/layout/HalfCircleOrganizationChart"/>
    <dgm:cxn modelId="{BBD63CC2-D5C2-C840-A201-273CA5B6CC00}" type="presParOf" srcId="{79E6C57D-7659-AD48-B609-1211ED591036}" destId="{6B0D22ED-5FCC-A34C-A785-1018A69E49D7}" srcOrd="2" destOrd="0" presId="urn:microsoft.com/office/officeart/2008/layout/HalfCircleOrganizationChart"/>
    <dgm:cxn modelId="{7332BBF3-A9B5-4C4B-A844-A0BE00BB34F4}" type="presParOf" srcId="{79E6C57D-7659-AD48-B609-1211ED591036}" destId="{43D42D70-FE39-B544-A17B-E5A5D0D11095}" srcOrd="3" destOrd="0" presId="urn:microsoft.com/office/officeart/2008/layout/HalfCircleOrganizationChart"/>
    <dgm:cxn modelId="{98164481-6770-A74D-9FDA-39BD57B01B70}" type="presParOf" srcId="{43D42D70-FE39-B544-A17B-E5A5D0D11095}" destId="{E16A7EAC-2E6F-124A-8A37-440F2C7DE82B}" srcOrd="0" destOrd="0" presId="urn:microsoft.com/office/officeart/2008/layout/HalfCircleOrganizationChart"/>
    <dgm:cxn modelId="{069E5E6B-2E5D-CF40-8594-AF616BE81296}" type="presParOf" srcId="{E16A7EAC-2E6F-124A-8A37-440F2C7DE82B}" destId="{63A55D6F-A8E9-E749-AA4C-57633A760073}" srcOrd="0" destOrd="0" presId="urn:microsoft.com/office/officeart/2008/layout/HalfCircleOrganizationChart"/>
    <dgm:cxn modelId="{00B87E2A-958F-A444-966F-F7E045D7936A}" type="presParOf" srcId="{E16A7EAC-2E6F-124A-8A37-440F2C7DE82B}" destId="{AD2F1A4C-08D4-324C-9651-E5671F14776D}" srcOrd="1" destOrd="0" presId="urn:microsoft.com/office/officeart/2008/layout/HalfCircleOrganizationChart"/>
    <dgm:cxn modelId="{4B754548-43D1-F347-A1C2-F6204066B31E}" type="presParOf" srcId="{E16A7EAC-2E6F-124A-8A37-440F2C7DE82B}" destId="{C2062952-0A29-BE46-9FDD-B5126459D735}" srcOrd="2" destOrd="0" presId="urn:microsoft.com/office/officeart/2008/layout/HalfCircleOrganizationChart"/>
    <dgm:cxn modelId="{F013C1EA-75F4-B447-8F2F-226F39C17E4A}" type="presParOf" srcId="{E16A7EAC-2E6F-124A-8A37-440F2C7DE82B}" destId="{AB591B2C-F2C5-C043-9834-2F68A408B165}" srcOrd="3" destOrd="0" presId="urn:microsoft.com/office/officeart/2008/layout/HalfCircleOrganizationChart"/>
    <dgm:cxn modelId="{39562DD1-8966-944D-8EF4-467E41B2C102}" type="presParOf" srcId="{43D42D70-FE39-B544-A17B-E5A5D0D11095}" destId="{0B80AB79-53C4-E047-A346-72C264C34370}" srcOrd="1" destOrd="0" presId="urn:microsoft.com/office/officeart/2008/layout/HalfCircleOrganizationChart"/>
    <dgm:cxn modelId="{3E68B304-490C-F549-8DCA-D8FD85DECDB6}" type="presParOf" srcId="{43D42D70-FE39-B544-A17B-E5A5D0D11095}" destId="{A4E00BC7-4BBF-8C46-9762-F40CB13CB571}" srcOrd="2" destOrd="0" presId="urn:microsoft.com/office/officeart/2008/layout/HalfCircleOrganizationChart"/>
    <dgm:cxn modelId="{35AEA028-755D-F948-B298-CDB0F06AD010}" type="presParOf" srcId="{79E6C57D-7659-AD48-B609-1211ED591036}" destId="{B357F649-D197-9347-9E99-BCCD938891DA}" srcOrd="4" destOrd="0" presId="urn:microsoft.com/office/officeart/2008/layout/HalfCircleOrganizationChart"/>
    <dgm:cxn modelId="{FB67A218-8F3C-3943-9A70-983C87B2C4CD}" type="presParOf" srcId="{79E6C57D-7659-AD48-B609-1211ED591036}" destId="{7484B01C-C349-884C-AF1B-4583362C5984}" srcOrd="5" destOrd="0" presId="urn:microsoft.com/office/officeart/2008/layout/HalfCircleOrganizationChart"/>
    <dgm:cxn modelId="{727EBE5B-31AE-EC49-B13B-625D0DAC7E5A}" type="presParOf" srcId="{7484B01C-C349-884C-AF1B-4583362C5984}" destId="{168EAF56-EF6C-3945-BE25-9C47976A76B1}" srcOrd="0" destOrd="0" presId="urn:microsoft.com/office/officeart/2008/layout/HalfCircleOrganizationChart"/>
    <dgm:cxn modelId="{2F6F286B-DE44-544E-A063-AF999D499823}" type="presParOf" srcId="{168EAF56-EF6C-3945-BE25-9C47976A76B1}" destId="{88A964EA-7944-274F-93BB-22C36ACF394E}" srcOrd="0" destOrd="0" presId="urn:microsoft.com/office/officeart/2008/layout/HalfCircleOrganizationChart"/>
    <dgm:cxn modelId="{849A2BA5-2DE6-D341-8C0F-664B270157B9}" type="presParOf" srcId="{168EAF56-EF6C-3945-BE25-9C47976A76B1}" destId="{84B4340F-1A39-E94C-8E54-014989522698}" srcOrd="1" destOrd="0" presId="urn:microsoft.com/office/officeart/2008/layout/HalfCircleOrganizationChart"/>
    <dgm:cxn modelId="{4F9215D5-6571-6049-AB06-56160BEA5F1D}" type="presParOf" srcId="{168EAF56-EF6C-3945-BE25-9C47976A76B1}" destId="{1E1627EC-A712-6C4E-BCEE-FF903D2AD35D}" srcOrd="2" destOrd="0" presId="urn:microsoft.com/office/officeart/2008/layout/HalfCircleOrganizationChart"/>
    <dgm:cxn modelId="{74774BBD-02A8-3341-AB83-07000D4B2183}" type="presParOf" srcId="{168EAF56-EF6C-3945-BE25-9C47976A76B1}" destId="{A0CB6E13-B11B-CD41-856D-20C7E6EF4E67}" srcOrd="3" destOrd="0" presId="urn:microsoft.com/office/officeart/2008/layout/HalfCircleOrganizationChart"/>
    <dgm:cxn modelId="{D5958CBB-FFA0-2845-A3F7-D1731D092FF0}" type="presParOf" srcId="{7484B01C-C349-884C-AF1B-4583362C5984}" destId="{195785A3-3464-9941-8AA1-9A24B1CDA304}" srcOrd="1" destOrd="0" presId="urn:microsoft.com/office/officeart/2008/layout/HalfCircleOrganizationChart"/>
    <dgm:cxn modelId="{86918D99-8A7A-CB49-A891-C2600C90E220}" type="presParOf" srcId="{7484B01C-C349-884C-AF1B-4583362C5984}" destId="{AF664D39-D865-0045-A212-2C9E134C7A38}" srcOrd="2" destOrd="0" presId="urn:microsoft.com/office/officeart/2008/layout/HalfCircleOrganizationChart"/>
    <dgm:cxn modelId="{0EF7D182-D0F5-844A-B1AC-6DA13B5392E4}" type="presParOf" srcId="{E2487F4A-6293-0F43-9D16-F47B5EE37999}" destId="{6FDC0E86-042E-DF48-AD5E-3D6149F20534}" srcOrd="2" destOrd="0" presId="urn:microsoft.com/office/officeart/2008/layout/HalfCircleOrganizationChart"/>
    <dgm:cxn modelId="{CD512F0B-5095-7943-A073-400ACBF616EE}" type="presParOf" srcId="{A72EAA68-E324-794F-84A6-3D41AE63E7B2}" destId="{6AAD1A33-D5A2-E646-A73A-FC203F35EE46}" srcOrd="4" destOrd="0" presId="urn:microsoft.com/office/officeart/2008/layout/HalfCircleOrganizationChart"/>
    <dgm:cxn modelId="{F9D50BE3-E19D-584A-BDDA-3C3D02D3DCD3}" type="presParOf" srcId="{A72EAA68-E324-794F-84A6-3D41AE63E7B2}" destId="{91576684-932E-154F-93CA-D72DECDA07B8}" srcOrd="5" destOrd="0" presId="urn:microsoft.com/office/officeart/2008/layout/HalfCircleOrganizationChart"/>
    <dgm:cxn modelId="{41B31DF1-6C06-ED46-B843-CBED3DC9AC70}" type="presParOf" srcId="{91576684-932E-154F-93CA-D72DECDA07B8}" destId="{4117772F-C3DB-6047-8B90-043F8EE3EAD8}" srcOrd="0" destOrd="0" presId="urn:microsoft.com/office/officeart/2008/layout/HalfCircleOrganizationChart"/>
    <dgm:cxn modelId="{5DCE5458-E3F3-4A40-BE46-687CF8763C50}" type="presParOf" srcId="{4117772F-C3DB-6047-8B90-043F8EE3EAD8}" destId="{2DBBA451-783F-344F-A62A-4A63ACC7EFF5}" srcOrd="0" destOrd="0" presId="urn:microsoft.com/office/officeart/2008/layout/HalfCircleOrganizationChart"/>
    <dgm:cxn modelId="{97B078DE-B973-DE46-8BFD-404A89B000DC}" type="presParOf" srcId="{4117772F-C3DB-6047-8B90-043F8EE3EAD8}" destId="{ED8E01A4-BD83-5344-A05E-BFCCB5945521}" srcOrd="1" destOrd="0" presId="urn:microsoft.com/office/officeart/2008/layout/HalfCircleOrganizationChart"/>
    <dgm:cxn modelId="{DA71E329-7A53-7241-A1FF-81FBA635A1C8}" type="presParOf" srcId="{4117772F-C3DB-6047-8B90-043F8EE3EAD8}" destId="{B93074F3-5AB7-F54A-BE19-5C631E7656DD}" srcOrd="2" destOrd="0" presId="urn:microsoft.com/office/officeart/2008/layout/HalfCircleOrganizationChart"/>
    <dgm:cxn modelId="{E5FE540E-97C3-854F-B4D5-50F2A83EA535}" type="presParOf" srcId="{4117772F-C3DB-6047-8B90-043F8EE3EAD8}" destId="{9D69ECBA-475D-8B4A-9E2D-AADFE28A124F}" srcOrd="3" destOrd="0" presId="urn:microsoft.com/office/officeart/2008/layout/HalfCircleOrganizationChart"/>
    <dgm:cxn modelId="{D2293C5A-BD52-814A-BE2C-3B3131726557}" type="presParOf" srcId="{91576684-932E-154F-93CA-D72DECDA07B8}" destId="{5EBBEB3B-15DA-3B43-90B7-D2BE7AE458A3}" srcOrd="1" destOrd="0" presId="urn:microsoft.com/office/officeart/2008/layout/HalfCircleOrganizationChart"/>
    <dgm:cxn modelId="{CCCF1542-E841-DF4C-9527-FF577E46EB4B}" type="presParOf" srcId="{5EBBEB3B-15DA-3B43-90B7-D2BE7AE458A3}" destId="{08DDB0C0-268F-EB41-8E89-2F8D389A5BC6}" srcOrd="0" destOrd="0" presId="urn:microsoft.com/office/officeart/2008/layout/HalfCircleOrganizationChart"/>
    <dgm:cxn modelId="{C821555D-71C7-714B-A4D4-8DD063BF316C}" type="presParOf" srcId="{5EBBEB3B-15DA-3B43-90B7-D2BE7AE458A3}" destId="{ABEDC8E7-1093-B144-8760-E12E4DDE755D}" srcOrd="1" destOrd="0" presId="urn:microsoft.com/office/officeart/2008/layout/HalfCircleOrganizationChart"/>
    <dgm:cxn modelId="{DE45ED76-CDA2-1B45-94C8-375906F4F2F9}" type="presParOf" srcId="{ABEDC8E7-1093-B144-8760-E12E4DDE755D}" destId="{E77A7EED-2A40-024A-8CF0-0F1306A3A5F0}" srcOrd="0" destOrd="0" presId="urn:microsoft.com/office/officeart/2008/layout/HalfCircleOrganizationChart"/>
    <dgm:cxn modelId="{E2CA44AD-6439-2646-A1C3-E0347B379027}" type="presParOf" srcId="{E77A7EED-2A40-024A-8CF0-0F1306A3A5F0}" destId="{100137FA-C3DE-0849-A23F-500511C6E2DF}" srcOrd="0" destOrd="0" presId="urn:microsoft.com/office/officeart/2008/layout/HalfCircleOrganizationChart"/>
    <dgm:cxn modelId="{BD5F149E-E13A-8849-AA16-516CBEA1360E}" type="presParOf" srcId="{E77A7EED-2A40-024A-8CF0-0F1306A3A5F0}" destId="{22EE14AD-8A6C-0047-BE4C-021BC6C56F4A}" srcOrd="1" destOrd="0" presId="urn:microsoft.com/office/officeart/2008/layout/HalfCircleOrganizationChart"/>
    <dgm:cxn modelId="{EFB7D22D-51C4-5B4D-925F-A22116B13F4F}" type="presParOf" srcId="{E77A7EED-2A40-024A-8CF0-0F1306A3A5F0}" destId="{AABDD2C3-A3FF-C643-A194-CED02768F4E5}" srcOrd="2" destOrd="0" presId="urn:microsoft.com/office/officeart/2008/layout/HalfCircleOrganizationChart"/>
    <dgm:cxn modelId="{7B935AB5-EEF0-A14E-928C-E7B14E8DC258}" type="presParOf" srcId="{E77A7EED-2A40-024A-8CF0-0F1306A3A5F0}" destId="{3E760B31-943A-164D-B688-B62D743CDDE6}" srcOrd="3" destOrd="0" presId="urn:microsoft.com/office/officeart/2008/layout/HalfCircleOrganizationChart"/>
    <dgm:cxn modelId="{EF953B11-75CB-8A47-B46C-5EB9443469B2}" type="presParOf" srcId="{ABEDC8E7-1093-B144-8760-E12E4DDE755D}" destId="{56BD999F-CF93-9F4C-B53B-95C226623CD4}" srcOrd="1" destOrd="0" presId="urn:microsoft.com/office/officeart/2008/layout/HalfCircleOrganizationChart"/>
    <dgm:cxn modelId="{8F2AC745-98BC-3942-B3FC-41A7AB681FA7}" type="presParOf" srcId="{ABEDC8E7-1093-B144-8760-E12E4DDE755D}" destId="{4430ADC3-CC85-C247-8899-9B9FDB99AA5F}" srcOrd="2" destOrd="0" presId="urn:microsoft.com/office/officeart/2008/layout/HalfCircleOrganizationChart"/>
    <dgm:cxn modelId="{28B0967F-5B1B-1F45-A9C3-69D444E4BE5A}" type="presParOf" srcId="{5EBBEB3B-15DA-3B43-90B7-D2BE7AE458A3}" destId="{8186F704-DFDF-F846-9F8F-4D623886B08E}" srcOrd="2" destOrd="0" presId="urn:microsoft.com/office/officeart/2008/layout/HalfCircleOrganizationChart"/>
    <dgm:cxn modelId="{94D61F7F-1F02-AE4D-A2C7-F5A7F8235535}" type="presParOf" srcId="{5EBBEB3B-15DA-3B43-90B7-D2BE7AE458A3}" destId="{91FB3C88-05EB-6F44-A6B9-0E861BB75EC6}" srcOrd="3" destOrd="0" presId="urn:microsoft.com/office/officeart/2008/layout/HalfCircleOrganizationChart"/>
    <dgm:cxn modelId="{4B193A16-F4C4-DD44-9436-B0A96D7C2D10}" type="presParOf" srcId="{91FB3C88-05EB-6F44-A6B9-0E861BB75EC6}" destId="{54D5C0C3-DC52-F34E-9593-20FFFAB96E4F}" srcOrd="0" destOrd="0" presId="urn:microsoft.com/office/officeart/2008/layout/HalfCircleOrganizationChart"/>
    <dgm:cxn modelId="{9C4B567B-1DBF-594D-9A54-74B346A32422}" type="presParOf" srcId="{54D5C0C3-DC52-F34E-9593-20FFFAB96E4F}" destId="{E04F79CD-B7F0-AD47-BA6E-CF58A07537F3}" srcOrd="0" destOrd="0" presId="urn:microsoft.com/office/officeart/2008/layout/HalfCircleOrganizationChart"/>
    <dgm:cxn modelId="{848F7D59-1007-584D-ACF6-F9D78710FC47}" type="presParOf" srcId="{54D5C0C3-DC52-F34E-9593-20FFFAB96E4F}" destId="{89C75BDB-4FFB-0C4E-9EA2-E0BEFC9E4B4C}" srcOrd="1" destOrd="0" presId="urn:microsoft.com/office/officeart/2008/layout/HalfCircleOrganizationChart"/>
    <dgm:cxn modelId="{CF153778-5536-F648-8F09-26EE204185A5}" type="presParOf" srcId="{54D5C0C3-DC52-F34E-9593-20FFFAB96E4F}" destId="{DF846C82-E308-4B44-91BA-ED57E15766E6}" srcOrd="2" destOrd="0" presId="urn:microsoft.com/office/officeart/2008/layout/HalfCircleOrganizationChart"/>
    <dgm:cxn modelId="{37C866D8-71EC-4D42-8522-54EB1392459E}" type="presParOf" srcId="{54D5C0C3-DC52-F34E-9593-20FFFAB96E4F}" destId="{8E6A592F-77AD-7B4A-BDA4-ADC973ABA81A}" srcOrd="3" destOrd="0" presId="urn:microsoft.com/office/officeart/2008/layout/HalfCircleOrganizationChart"/>
    <dgm:cxn modelId="{589CF5FD-A9CA-A64B-9D88-8545B45F05BD}" type="presParOf" srcId="{91FB3C88-05EB-6F44-A6B9-0E861BB75EC6}" destId="{A71EADC9-3B64-8B40-BE45-73BA4C74A6D8}" srcOrd="1" destOrd="0" presId="urn:microsoft.com/office/officeart/2008/layout/HalfCircleOrganizationChart"/>
    <dgm:cxn modelId="{19931EB2-23C8-A744-B5F1-19FF3B88C107}" type="presParOf" srcId="{91FB3C88-05EB-6F44-A6B9-0E861BB75EC6}" destId="{6A171375-856A-204F-9D6D-AC7762E159AF}" srcOrd="2" destOrd="0" presId="urn:microsoft.com/office/officeart/2008/layout/HalfCircleOrganizationChart"/>
    <dgm:cxn modelId="{34F35C8D-A8BD-4B43-A41F-CA3F21C7408B}" type="presParOf" srcId="{5EBBEB3B-15DA-3B43-90B7-D2BE7AE458A3}" destId="{482FB7E5-F1FB-2242-8E6F-8A402523BBF3}" srcOrd="4" destOrd="0" presId="urn:microsoft.com/office/officeart/2008/layout/HalfCircleOrganizationChart"/>
    <dgm:cxn modelId="{136D976B-5D34-9B48-9683-209E8B3DC224}" type="presParOf" srcId="{5EBBEB3B-15DA-3B43-90B7-D2BE7AE458A3}" destId="{7519E83C-E066-924B-AEAE-99A33BC908C1}" srcOrd="5" destOrd="0" presId="urn:microsoft.com/office/officeart/2008/layout/HalfCircleOrganizationChart"/>
    <dgm:cxn modelId="{F8058A33-60F3-AA44-BD12-09E3E4ED470D}" type="presParOf" srcId="{7519E83C-E066-924B-AEAE-99A33BC908C1}" destId="{A785753B-2A18-EB42-BC1D-75A35A5DA9A3}" srcOrd="0" destOrd="0" presId="urn:microsoft.com/office/officeart/2008/layout/HalfCircleOrganizationChart"/>
    <dgm:cxn modelId="{1430820D-1F42-8240-923E-3F0A57ED03D2}" type="presParOf" srcId="{A785753B-2A18-EB42-BC1D-75A35A5DA9A3}" destId="{2ED61338-E47D-1F45-960E-E25F61DAB925}" srcOrd="0" destOrd="0" presId="urn:microsoft.com/office/officeart/2008/layout/HalfCircleOrganizationChart"/>
    <dgm:cxn modelId="{CE6FE100-47A3-F746-81AD-6F4818705345}" type="presParOf" srcId="{A785753B-2A18-EB42-BC1D-75A35A5DA9A3}" destId="{9A6CEA2D-8316-CF4F-BBE8-0E2AEB242323}" srcOrd="1" destOrd="0" presId="urn:microsoft.com/office/officeart/2008/layout/HalfCircleOrganizationChart"/>
    <dgm:cxn modelId="{A379D00E-7784-A744-BF55-C70B4CABC2A1}" type="presParOf" srcId="{A785753B-2A18-EB42-BC1D-75A35A5DA9A3}" destId="{09C6ABF8-C882-BF45-9674-315228D20F21}" srcOrd="2" destOrd="0" presId="urn:microsoft.com/office/officeart/2008/layout/HalfCircleOrganizationChart"/>
    <dgm:cxn modelId="{74FC9855-F3CA-B14A-AFE4-A15FC7CE5549}" type="presParOf" srcId="{A785753B-2A18-EB42-BC1D-75A35A5DA9A3}" destId="{CAE49DEC-88B2-4042-A8F6-C6C8B7601431}" srcOrd="3" destOrd="0" presId="urn:microsoft.com/office/officeart/2008/layout/HalfCircleOrganizationChart"/>
    <dgm:cxn modelId="{08C57E54-97DD-CC43-BCB9-8686CF1B4588}" type="presParOf" srcId="{7519E83C-E066-924B-AEAE-99A33BC908C1}" destId="{9D2473B5-6303-A744-BE39-4FEC9AF8B734}" srcOrd="1" destOrd="0" presId="urn:microsoft.com/office/officeart/2008/layout/HalfCircleOrganizationChart"/>
    <dgm:cxn modelId="{A458EBBC-AAD4-0C40-9A0A-FD3B4480C27B}" type="presParOf" srcId="{7519E83C-E066-924B-AEAE-99A33BC908C1}" destId="{C660CFCA-B7D4-8044-92DD-2E395029B8E0}" srcOrd="2" destOrd="0" presId="urn:microsoft.com/office/officeart/2008/layout/HalfCircleOrganizationChart"/>
    <dgm:cxn modelId="{51DFDB3C-AA65-6F4C-A842-8ACDAA7259A6}" type="presParOf" srcId="{91576684-932E-154F-93CA-D72DECDA07B8}" destId="{4E912431-A0F7-454C-BD6B-DC78A4F35751}" srcOrd="2" destOrd="0" presId="urn:microsoft.com/office/officeart/2008/layout/HalfCircleOrganizationChart"/>
    <dgm:cxn modelId="{876C033B-6FF1-304F-AF54-9B1560E4D8A9}" type="presParOf" srcId="{A72EAA68-E324-794F-84A6-3D41AE63E7B2}" destId="{41186327-1C22-9643-8FFB-484DAAD28CC3}" srcOrd="6" destOrd="0" presId="urn:microsoft.com/office/officeart/2008/layout/HalfCircleOrganizationChart"/>
    <dgm:cxn modelId="{7F7D39AD-FF13-354B-AD71-E457C5B5DB5B}" type="presParOf" srcId="{A72EAA68-E324-794F-84A6-3D41AE63E7B2}" destId="{8B03F807-CBB7-9845-9E04-83158BEF0EE5}" srcOrd="7" destOrd="0" presId="urn:microsoft.com/office/officeart/2008/layout/HalfCircleOrganizationChart"/>
    <dgm:cxn modelId="{66F83CBF-E0C3-6347-88A4-4C0DDE7F6AF2}" type="presParOf" srcId="{8B03F807-CBB7-9845-9E04-83158BEF0EE5}" destId="{FD1CCA04-BDA1-AD4E-913E-BB45F974D5E6}" srcOrd="0" destOrd="0" presId="urn:microsoft.com/office/officeart/2008/layout/HalfCircleOrganizationChart"/>
    <dgm:cxn modelId="{04CB27E2-55DA-F548-B19F-94E73773B5BF}" type="presParOf" srcId="{FD1CCA04-BDA1-AD4E-913E-BB45F974D5E6}" destId="{B413E0EF-BC72-7E46-B775-F772747BE53C}" srcOrd="0" destOrd="0" presId="urn:microsoft.com/office/officeart/2008/layout/HalfCircleOrganizationChart"/>
    <dgm:cxn modelId="{5E290352-5830-4240-9FFF-292A888B5214}" type="presParOf" srcId="{FD1CCA04-BDA1-AD4E-913E-BB45F974D5E6}" destId="{519FCB21-517B-1E4B-A92D-6B3D73B4D67F}" srcOrd="1" destOrd="0" presId="urn:microsoft.com/office/officeart/2008/layout/HalfCircleOrganizationChart"/>
    <dgm:cxn modelId="{7C08C19A-D2EC-F847-9A8C-29CC416992A9}" type="presParOf" srcId="{FD1CCA04-BDA1-AD4E-913E-BB45F974D5E6}" destId="{69FDEEB0-2A73-7F45-9B23-18D5DB122032}" srcOrd="2" destOrd="0" presId="urn:microsoft.com/office/officeart/2008/layout/HalfCircleOrganizationChart"/>
    <dgm:cxn modelId="{A0C75A5E-DEFA-844F-B81B-1FB91BE20A53}" type="presParOf" srcId="{FD1CCA04-BDA1-AD4E-913E-BB45F974D5E6}" destId="{36DBAC4E-8453-6049-9DF0-861344350A67}" srcOrd="3" destOrd="0" presId="urn:microsoft.com/office/officeart/2008/layout/HalfCircleOrganizationChart"/>
    <dgm:cxn modelId="{3BD51C98-2EF4-7241-AE21-5637C7C98B4B}" type="presParOf" srcId="{8B03F807-CBB7-9845-9E04-83158BEF0EE5}" destId="{FF994E80-937D-E049-96CC-2DA48B5138A9}" srcOrd="1" destOrd="0" presId="urn:microsoft.com/office/officeart/2008/layout/HalfCircleOrganizationChart"/>
    <dgm:cxn modelId="{ACE9D941-3BE3-A84E-9CCD-F468A34FDB64}" type="presParOf" srcId="{FF994E80-937D-E049-96CC-2DA48B5138A9}" destId="{396BF4B8-7856-024B-8D78-2CA0163A36BE}" srcOrd="0" destOrd="0" presId="urn:microsoft.com/office/officeart/2008/layout/HalfCircleOrganizationChart"/>
    <dgm:cxn modelId="{FAB20D22-649B-2949-861D-0F0BEBAD9F59}" type="presParOf" srcId="{FF994E80-937D-E049-96CC-2DA48B5138A9}" destId="{945E4EFD-3255-3846-A636-7659F52CA009}" srcOrd="1" destOrd="0" presId="urn:microsoft.com/office/officeart/2008/layout/HalfCircleOrganizationChart"/>
    <dgm:cxn modelId="{7926158F-89ED-8540-955D-479C1791FD4E}" type="presParOf" srcId="{945E4EFD-3255-3846-A636-7659F52CA009}" destId="{002A4A23-B2A1-4749-A6F6-CD6E0D279371}" srcOrd="0" destOrd="0" presId="urn:microsoft.com/office/officeart/2008/layout/HalfCircleOrganizationChart"/>
    <dgm:cxn modelId="{DFC988BD-24EC-E840-94D5-78B63DA889E7}" type="presParOf" srcId="{002A4A23-B2A1-4749-A6F6-CD6E0D279371}" destId="{D9A026C3-5877-FD40-8879-87C180D4B9CC}" srcOrd="0" destOrd="0" presId="urn:microsoft.com/office/officeart/2008/layout/HalfCircleOrganizationChart"/>
    <dgm:cxn modelId="{5745DB81-FEE9-A047-BBC2-1D7A680209FB}" type="presParOf" srcId="{002A4A23-B2A1-4749-A6F6-CD6E0D279371}" destId="{13AAC596-9EE4-AC45-BC9B-E9809D623BC8}" srcOrd="1" destOrd="0" presId="urn:microsoft.com/office/officeart/2008/layout/HalfCircleOrganizationChart"/>
    <dgm:cxn modelId="{EDE08FB1-0760-CC4D-A9C0-A0B5DB26532B}" type="presParOf" srcId="{002A4A23-B2A1-4749-A6F6-CD6E0D279371}" destId="{84CF90AE-C876-AD48-889C-25CE623AEC2F}" srcOrd="2" destOrd="0" presId="urn:microsoft.com/office/officeart/2008/layout/HalfCircleOrganizationChart"/>
    <dgm:cxn modelId="{D3C13AD3-C704-1842-81E9-423A5BD9B0D7}" type="presParOf" srcId="{002A4A23-B2A1-4749-A6F6-CD6E0D279371}" destId="{00B405A8-6E69-1244-8CEE-3633132C5939}" srcOrd="3" destOrd="0" presId="urn:microsoft.com/office/officeart/2008/layout/HalfCircleOrganizationChart"/>
    <dgm:cxn modelId="{FD3ADD55-3D54-E542-B82A-32BD3F6801AD}" type="presParOf" srcId="{945E4EFD-3255-3846-A636-7659F52CA009}" destId="{79D570FB-1D83-BE45-A493-20C02E04B272}" srcOrd="1" destOrd="0" presId="urn:microsoft.com/office/officeart/2008/layout/HalfCircleOrganizationChart"/>
    <dgm:cxn modelId="{F413F5A1-B5A4-D446-B148-9FB9D5A04796}" type="presParOf" srcId="{945E4EFD-3255-3846-A636-7659F52CA009}" destId="{15B6D6DE-0AC1-4C41-B40D-CB8282A304A0}" srcOrd="2" destOrd="0" presId="urn:microsoft.com/office/officeart/2008/layout/HalfCircleOrganizationChart"/>
    <dgm:cxn modelId="{2CC0AD1E-AAF2-0547-BF42-0B3A6D17E40A}" type="presParOf" srcId="{FF994E80-937D-E049-96CC-2DA48B5138A9}" destId="{3AD46FAF-0A3B-DC43-AC97-D8EEA504B629}" srcOrd="2" destOrd="0" presId="urn:microsoft.com/office/officeart/2008/layout/HalfCircleOrganizationChart"/>
    <dgm:cxn modelId="{A1D76EF2-7E48-FC4A-9CC1-053B9E999324}" type="presParOf" srcId="{FF994E80-937D-E049-96CC-2DA48B5138A9}" destId="{F9574007-2418-B54B-8F3E-2A406932E4EC}" srcOrd="3" destOrd="0" presId="urn:microsoft.com/office/officeart/2008/layout/HalfCircleOrganizationChart"/>
    <dgm:cxn modelId="{653A0F59-19D1-EE48-9275-5AAE7965EA97}" type="presParOf" srcId="{F9574007-2418-B54B-8F3E-2A406932E4EC}" destId="{0735C5B0-7374-864E-B8C4-BE082147DFC8}" srcOrd="0" destOrd="0" presId="urn:microsoft.com/office/officeart/2008/layout/HalfCircleOrganizationChart"/>
    <dgm:cxn modelId="{1AC08BC0-2910-A048-BA29-7068DD35943B}" type="presParOf" srcId="{0735C5B0-7374-864E-B8C4-BE082147DFC8}" destId="{257B3AB2-BF1C-DD48-8DE9-E3E8EA5FCF43}" srcOrd="0" destOrd="0" presId="urn:microsoft.com/office/officeart/2008/layout/HalfCircleOrganizationChart"/>
    <dgm:cxn modelId="{F7F622A8-4C48-114D-BBA0-861B8A7776F7}" type="presParOf" srcId="{0735C5B0-7374-864E-B8C4-BE082147DFC8}" destId="{B9E1780D-D392-7A4C-8BEB-0347788ADAAF}" srcOrd="1" destOrd="0" presId="urn:microsoft.com/office/officeart/2008/layout/HalfCircleOrganizationChart"/>
    <dgm:cxn modelId="{AD92E44E-161E-DE43-970C-C3205C219B59}" type="presParOf" srcId="{0735C5B0-7374-864E-B8C4-BE082147DFC8}" destId="{B2C70D39-AAC8-A642-894D-30EF79498831}" srcOrd="2" destOrd="0" presId="urn:microsoft.com/office/officeart/2008/layout/HalfCircleOrganizationChart"/>
    <dgm:cxn modelId="{2D76392F-9B47-8747-94E4-6C163688860C}" type="presParOf" srcId="{0735C5B0-7374-864E-B8C4-BE082147DFC8}" destId="{7741608E-8D52-AC4B-93D2-D147439DDC9D}" srcOrd="3" destOrd="0" presId="urn:microsoft.com/office/officeart/2008/layout/HalfCircleOrganizationChart"/>
    <dgm:cxn modelId="{91487926-234D-6A48-BA0C-BD5A6EA1A47C}" type="presParOf" srcId="{F9574007-2418-B54B-8F3E-2A406932E4EC}" destId="{3FF73647-518E-1D47-A76E-A62B956606EB}" srcOrd="1" destOrd="0" presId="urn:microsoft.com/office/officeart/2008/layout/HalfCircleOrganizationChart"/>
    <dgm:cxn modelId="{805EBA4F-058E-FB4E-A23C-FCA17CB74940}" type="presParOf" srcId="{F9574007-2418-B54B-8F3E-2A406932E4EC}" destId="{E7CAA9FB-3C24-E94E-8D66-92E97A4D1C1A}" srcOrd="2" destOrd="0" presId="urn:microsoft.com/office/officeart/2008/layout/HalfCircleOrganizationChart"/>
    <dgm:cxn modelId="{E62A2349-B752-4247-B94E-83BC7C735FD6}" type="presParOf" srcId="{FF994E80-937D-E049-96CC-2DA48B5138A9}" destId="{F5B51E37-B977-5A49-B376-70A28F3A4337}" srcOrd="4" destOrd="0" presId="urn:microsoft.com/office/officeart/2008/layout/HalfCircleOrganizationChart"/>
    <dgm:cxn modelId="{6A43968B-E3A7-684B-95AB-67EC01C5B8F6}" type="presParOf" srcId="{FF994E80-937D-E049-96CC-2DA48B5138A9}" destId="{86EB84D0-6B8F-2144-811B-014FCA4718BA}" srcOrd="5" destOrd="0" presId="urn:microsoft.com/office/officeart/2008/layout/HalfCircleOrganizationChart"/>
    <dgm:cxn modelId="{A9CFBF6E-63EE-2340-B0FF-62547B816D29}" type="presParOf" srcId="{86EB84D0-6B8F-2144-811B-014FCA4718BA}" destId="{A829035C-F8A0-8E45-9304-B04601368DEB}" srcOrd="0" destOrd="0" presId="urn:microsoft.com/office/officeart/2008/layout/HalfCircleOrganizationChart"/>
    <dgm:cxn modelId="{4E6571CF-49CD-3A4F-84F3-624E75CD2D31}" type="presParOf" srcId="{A829035C-F8A0-8E45-9304-B04601368DEB}" destId="{42ABD0D0-AF4F-D842-AA8C-030D530130FB}" srcOrd="0" destOrd="0" presId="urn:microsoft.com/office/officeart/2008/layout/HalfCircleOrganizationChart"/>
    <dgm:cxn modelId="{33843BFE-1382-E840-9F7F-4AC25B04D55A}" type="presParOf" srcId="{A829035C-F8A0-8E45-9304-B04601368DEB}" destId="{9777DB0E-E7CB-8149-8800-55992A857585}" srcOrd="1" destOrd="0" presId="urn:microsoft.com/office/officeart/2008/layout/HalfCircleOrganizationChart"/>
    <dgm:cxn modelId="{F230B2D7-3D10-264B-8373-56D068F155B7}" type="presParOf" srcId="{A829035C-F8A0-8E45-9304-B04601368DEB}" destId="{94B1E933-3F7D-0B4D-B339-3314FAB8086E}" srcOrd="2" destOrd="0" presId="urn:microsoft.com/office/officeart/2008/layout/HalfCircleOrganizationChart"/>
    <dgm:cxn modelId="{F0E8DC54-93AE-114F-97D9-EF75876BB621}" type="presParOf" srcId="{A829035C-F8A0-8E45-9304-B04601368DEB}" destId="{D12691C3-6C4F-D542-864C-708B42DD7912}" srcOrd="3" destOrd="0" presId="urn:microsoft.com/office/officeart/2008/layout/HalfCircleOrganizationChart"/>
    <dgm:cxn modelId="{5EC630AC-2A9B-FD4B-981F-1B9674B0E269}" type="presParOf" srcId="{86EB84D0-6B8F-2144-811B-014FCA4718BA}" destId="{C6C27E62-3C33-CB45-B9D5-37DD8E98D9EF}" srcOrd="1" destOrd="0" presId="urn:microsoft.com/office/officeart/2008/layout/HalfCircleOrganizationChart"/>
    <dgm:cxn modelId="{EB55E52E-555C-754D-96F6-373B75C63C16}" type="presParOf" srcId="{86EB84D0-6B8F-2144-811B-014FCA4718BA}" destId="{A384EAE5-DAA3-564C-B65A-A8212072637F}" srcOrd="2" destOrd="0" presId="urn:microsoft.com/office/officeart/2008/layout/HalfCircleOrganizationChart"/>
    <dgm:cxn modelId="{E8CBD78C-C2E2-7B4F-A5E8-7354B516A1D9}" type="presParOf" srcId="{8B03F807-CBB7-9845-9E04-83158BEF0EE5}" destId="{EA83F9EB-437D-A24A-9128-006FFE2F0A3F}" srcOrd="2" destOrd="0" presId="urn:microsoft.com/office/officeart/2008/layout/HalfCircleOrganizationChart"/>
    <dgm:cxn modelId="{A0B45E38-571A-5247-97E0-5420F11FD13D}" type="presParOf" srcId="{6F67C7CA-1E17-1E49-B55D-2E3C691FD530}" destId="{CD672A1A-A503-BB49-8298-35A7F015643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A35281-6B84-D049-817D-77B831457F00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B9C080-7C99-5244-9E32-210EBAC6709A}">
      <dgm:prSet phldrT="[Text]"/>
      <dgm:spPr/>
      <dgm:t>
        <a:bodyPr/>
        <a:lstStyle/>
        <a:p>
          <a:pPr rtl="0"/>
          <a:r>
            <a:rPr lang="en-US" dirty="0"/>
            <a:t>S1</a:t>
          </a:r>
        </a:p>
      </dgm:t>
    </dgm:pt>
    <dgm:pt modelId="{3DF1329B-7A51-7F4A-9D9F-C528BC095102}" type="parTrans" cxnId="{3E5F5137-F2EA-D244-BD08-434F1C63F874}">
      <dgm:prSet/>
      <dgm:spPr/>
      <dgm:t>
        <a:bodyPr/>
        <a:lstStyle/>
        <a:p>
          <a:endParaRPr lang="en-US"/>
        </a:p>
      </dgm:t>
    </dgm:pt>
    <dgm:pt modelId="{3CDFC93F-234D-7847-9E49-3E7508E44226}" type="sibTrans" cxnId="{3E5F5137-F2EA-D244-BD08-434F1C63F87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8333B5-A279-F240-B475-48BA4F529492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958333B5-A279-F240-B475-48BA4F529492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𝑠_1,1</a:t>
              </a:r>
              <a:endParaRPr lang="en-US" dirty="0"/>
            </a:p>
          </dgm:t>
        </dgm:pt>
      </mc:Fallback>
    </mc:AlternateContent>
    <dgm:pt modelId="{7A04E726-20EF-B043-9AC4-679B55EEAF93}" type="parTrans" cxnId="{9BD60603-7AAB-A640-888F-29B4616182E0}">
      <dgm:prSet/>
      <dgm:spPr/>
      <dgm:t>
        <a:bodyPr/>
        <a:lstStyle/>
        <a:p>
          <a:endParaRPr lang="en-US"/>
        </a:p>
      </dgm:t>
    </dgm:pt>
    <dgm:pt modelId="{C5490FFC-0D91-0D4D-8ACF-CBCA4C85A74B}" type="sibTrans" cxnId="{9BD60603-7AAB-A640-888F-29B4616182E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5E9E62-3468-A346-9796-2581BF325057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9C5E9E62-3468-A346-9796-2581BF325057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𝑠_1,3</a:t>
              </a:r>
              <a:endParaRPr lang="en-US" dirty="0"/>
            </a:p>
          </dgm:t>
        </dgm:pt>
      </mc:Fallback>
    </mc:AlternateContent>
    <dgm:pt modelId="{232B41BE-8258-F64A-856A-5E94DD1433DD}" type="parTrans" cxnId="{DD2D111E-1EA7-4C44-BD42-401B6BA71400}">
      <dgm:prSet/>
      <dgm:spPr/>
      <dgm:t>
        <a:bodyPr/>
        <a:lstStyle/>
        <a:p>
          <a:endParaRPr lang="en-US"/>
        </a:p>
      </dgm:t>
    </dgm:pt>
    <dgm:pt modelId="{E69DA655-DEE1-A140-8FDF-63ED60B60354}" type="sibTrans" cxnId="{DD2D111E-1EA7-4C44-BD42-401B6BA7140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2A0031-5020-1145-AF14-0428CAA8B334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B82A0031-5020-1145-AF14-0428CAA8B334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𝑆_(1,𝑘)</a:t>
              </a:r>
              <a:endParaRPr lang="en-US" dirty="0"/>
            </a:p>
          </dgm:t>
        </dgm:pt>
      </mc:Fallback>
    </mc:AlternateContent>
    <dgm:pt modelId="{8A126B28-9C26-6C48-994C-87D7F4446823}" type="parTrans" cxnId="{AD287BA5-23F3-F44F-AB96-89A7A5EBED0E}">
      <dgm:prSet/>
      <dgm:spPr/>
      <dgm:t>
        <a:bodyPr/>
        <a:lstStyle/>
        <a:p>
          <a:endParaRPr lang="en-US"/>
        </a:p>
      </dgm:t>
    </dgm:pt>
    <dgm:pt modelId="{C09D2926-5D14-4F4C-8836-0BC5403FBD56}" type="sibTrans" cxnId="{AD287BA5-23F3-F44F-AB96-89A7A5EBED0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9EF8130-84BB-8B40-969C-9B6B3EA55BC3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39EF8130-84BB-8B40-969C-9B6B3EA55BC3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𝑠_1,2</a:t>
              </a:r>
              <a:endParaRPr lang="en-US" dirty="0"/>
            </a:p>
          </dgm:t>
        </dgm:pt>
      </mc:Fallback>
    </mc:AlternateContent>
    <dgm:pt modelId="{9FDF15BF-26B8-E04A-889E-7F42B3C1411D}" type="parTrans" cxnId="{D9241D64-D5F8-BB48-97AA-2A154D75C6D9}">
      <dgm:prSet/>
      <dgm:spPr/>
      <dgm:t>
        <a:bodyPr/>
        <a:lstStyle/>
        <a:p>
          <a:endParaRPr lang="en-US"/>
        </a:p>
      </dgm:t>
    </dgm:pt>
    <dgm:pt modelId="{6C753071-433D-AD40-AE66-C46DDCC87707}" type="sibTrans" cxnId="{D9241D64-D5F8-BB48-97AA-2A154D75C6D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B7E624B-95DC-FF44-82D6-B0D1D9F45560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6B7E624B-95DC-FF44-82D6-B0D1D9F45560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𝑠_1,1,1</a:t>
              </a:r>
              <a:endParaRPr lang="en-US" dirty="0"/>
            </a:p>
          </dgm:t>
        </dgm:pt>
      </mc:Fallback>
    </mc:AlternateContent>
    <dgm:pt modelId="{B8C9BF63-CBE1-AF41-92BE-022C2D2D16F5}" type="parTrans" cxnId="{740E6ABC-C016-4643-AB63-004FC9DC7EF2}">
      <dgm:prSet/>
      <dgm:spPr/>
      <dgm:t>
        <a:bodyPr/>
        <a:lstStyle/>
        <a:p>
          <a:endParaRPr lang="en-US"/>
        </a:p>
      </dgm:t>
    </dgm:pt>
    <dgm:pt modelId="{10366C9C-D7E3-8C40-8F2C-28AE9B72E5F4}" type="sibTrans" cxnId="{740E6ABC-C016-4643-AB63-004FC9DC7EF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3A8B323-191E-024E-96DC-C7FAAF79874D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F3A8B323-191E-024E-96DC-C7FAAF79874D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𝑠_1,1,2</a:t>
              </a:r>
              <a:endParaRPr lang="en-US" dirty="0"/>
            </a:p>
          </dgm:t>
        </dgm:pt>
      </mc:Fallback>
    </mc:AlternateContent>
    <dgm:pt modelId="{26687A1C-6A72-8347-A077-EA936AE77E3A}" type="parTrans" cxnId="{69B6FBAB-C98E-2E41-9A72-93A1D8649239}">
      <dgm:prSet/>
      <dgm:spPr/>
      <dgm:t>
        <a:bodyPr/>
        <a:lstStyle/>
        <a:p>
          <a:endParaRPr lang="en-US"/>
        </a:p>
      </dgm:t>
    </dgm:pt>
    <dgm:pt modelId="{FA623893-047C-8C42-BEB3-536CD4A23899}" type="sibTrans" cxnId="{69B6FBAB-C98E-2E41-9A72-93A1D864923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05F0E51-E64C-5940-919F-58A7ACF59FB2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E05F0E51-E64C-5940-919F-58A7ACF59FB2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𝑠_(1,1,𝑘)</a:t>
              </a:r>
              <a:endParaRPr lang="en-US" dirty="0"/>
            </a:p>
          </dgm:t>
        </dgm:pt>
      </mc:Fallback>
    </mc:AlternateContent>
    <dgm:pt modelId="{A8B0BA71-7CC0-C143-AF1F-99E46F228BA9}" type="parTrans" cxnId="{4D7AA68B-18AD-8145-B9D5-2B87C5B395D8}">
      <dgm:prSet/>
      <dgm:spPr/>
      <dgm:t>
        <a:bodyPr/>
        <a:lstStyle/>
        <a:p>
          <a:endParaRPr lang="en-US"/>
        </a:p>
      </dgm:t>
    </dgm:pt>
    <dgm:pt modelId="{89057A56-E9E5-A645-BF90-60F498471FAE}" type="sibTrans" cxnId="{4D7AA68B-18AD-8145-B9D5-2B87C5B395D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47AE1FA-0725-A241-A7D0-4938F2A34FD9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347AE1FA-0725-A241-A7D0-4938F2A34FD9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𝑠_1,2,1</a:t>
              </a:r>
              <a:endParaRPr lang="en-US" dirty="0"/>
            </a:p>
          </dgm:t>
        </dgm:pt>
      </mc:Fallback>
    </mc:AlternateContent>
    <dgm:pt modelId="{B32DCD27-C801-FB49-AE4F-0B17BE6351E8}" type="parTrans" cxnId="{84F8561B-F3A1-704F-B307-23CD5A267A9D}">
      <dgm:prSet/>
      <dgm:spPr/>
      <dgm:t>
        <a:bodyPr/>
        <a:lstStyle/>
        <a:p>
          <a:endParaRPr lang="en-US"/>
        </a:p>
      </dgm:t>
    </dgm:pt>
    <dgm:pt modelId="{ADE5337D-F2D9-D445-808D-35DAD8F27623}" type="sibTrans" cxnId="{84F8561B-F3A1-704F-B307-23CD5A267A9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8A07594-8DDA-7F4B-BCDE-BC3B9ED93386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68A07594-8DDA-7F4B-BCDE-BC3B9ED93386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𝑠_1,2,2</a:t>
              </a:r>
              <a:endParaRPr lang="en-US" dirty="0"/>
            </a:p>
          </dgm:t>
        </dgm:pt>
      </mc:Fallback>
    </mc:AlternateContent>
    <dgm:pt modelId="{C22FA46B-3B62-A14B-9B8F-0EFB5CD55F24}" type="parTrans" cxnId="{9F53D597-C710-134E-9D61-2B9E7BE507A3}">
      <dgm:prSet/>
      <dgm:spPr/>
      <dgm:t>
        <a:bodyPr/>
        <a:lstStyle/>
        <a:p>
          <a:endParaRPr lang="en-US"/>
        </a:p>
      </dgm:t>
    </dgm:pt>
    <dgm:pt modelId="{A1A6EEC5-0046-4C45-9B54-4F63BB152EA0}" type="sibTrans" cxnId="{9F53D597-C710-134E-9D61-2B9E7BE507A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F429637-2994-7F4F-A0E3-0D2570528C9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7F429637-2994-7F4F-A0E3-0D2570528C9B}">
          <dgm:prSet phldrT="[Text]"/>
          <dgm:spPr/>
          <dgm:t>
            <a:bodyPr/>
            <a:lstStyle/>
            <a:p>
              <a:pPr/>
              <a:r>
                <a:rPr lang="en-US" b="0" i="0">
                  <a:latin typeface="Cambria Math" panose="02040503050406030204" pitchFamily="18" charset="0"/>
                </a:rPr>
                <a:t>𝑠_(1,2,𝑘)</a:t>
              </a:r>
              <a:endParaRPr lang="en-US" dirty="0"/>
            </a:p>
          </dgm:t>
        </dgm:pt>
      </mc:Fallback>
    </mc:AlternateContent>
    <dgm:pt modelId="{C20AFAD9-ADA0-FF45-84FF-DFA691C9A2D8}" type="parTrans" cxnId="{63A5EAB0-B2EA-3B46-9F7A-0FE64BB0F5EF}">
      <dgm:prSet/>
      <dgm:spPr/>
      <dgm:t>
        <a:bodyPr/>
        <a:lstStyle/>
        <a:p>
          <a:endParaRPr lang="en-US"/>
        </a:p>
      </dgm:t>
    </dgm:pt>
    <dgm:pt modelId="{937663A6-4E0B-F14F-A939-5DBC62F30C6A}" type="sibTrans" cxnId="{63A5EAB0-B2EA-3B46-9F7A-0FE64BB0F5E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48BBE1-634C-B645-9A5B-18FD8359E7F3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9648BBE1-634C-B645-9A5B-18FD8359E7F3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𝑠_1,3,1</a:t>
              </a:r>
              <a:endParaRPr lang="en-US" dirty="0"/>
            </a:p>
          </dgm:t>
        </dgm:pt>
      </mc:Fallback>
    </mc:AlternateContent>
    <dgm:pt modelId="{FE2ABB59-4FAF-0443-8019-64C32FDB760E}" type="parTrans" cxnId="{339D2B45-73E2-B348-ACC6-8D8A513E84DE}">
      <dgm:prSet/>
      <dgm:spPr/>
      <dgm:t>
        <a:bodyPr/>
        <a:lstStyle/>
        <a:p>
          <a:endParaRPr lang="en-US"/>
        </a:p>
      </dgm:t>
    </dgm:pt>
    <dgm:pt modelId="{DCF51793-79E5-C945-9240-8E3DF4990DC7}" type="sibTrans" cxnId="{339D2B45-73E2-B348-ACC6-8D8A513E84D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F100650-7F9F-B444-8B0F-5BBF54F65764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AF100650-7F9F-B444-8B0F-5BBF54F65764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𝑠_1,3,2</a:t>
              </a:r>
              <a:endParaRPr lang="en-US" dirty="0"/>
            </a:p>
          </dgm:t>
        </dgm:pt>
      </mc:Fallback>
    </mc:AlternateContent>
    <dgm:pt modelId="{2C2EA3AA-D4FD-F649-9649-FAB7F93310F6}" type="parTrans" cxnId="{B20C2E24-A74D-5E4C-A39A-2A1A3DCEDC16}">
      <dgm:prSet/>
      <dgm:spPr/>
      <dgm:t>
        <a:bodyPr/>
        <a:lstStyle/>
        <a:p>
          <a:endParaRPr lang="en-US"/>
        </a:p>
      </dgm:t>
    </dgm:pt>
    <dgm:pt modelId="{C13FCAEF-D22B-C549-BC67-46CAAEC84725}" type="sibTrans" cxnId="{B20C2E24-A74D-5E4C-A39A-2A1A3DCEDC1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2B25568-DDC1-FA48-87E8-B6555854649D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72B25568-DDC1-FA48-87E8-B6555854649D}">
          <dgm:prSet phldrT="[Text]"/>
          <dgm:spPr/>
          <dgm:t>
            <a:bodyPr/>
            <a:lstStyle/>
            <a:p>
              <a:pPr/>
              <a:r>
                <a:rPr lang="en-US" b="0" i="0">
                  <a:latin typeface="Cambria Math" panose="02040503050406030204" pitchFamily="18" charset="0"/>
                </a:rPr>
                <a:t>𝑠_(1,3,𝑘)</a:t>
              </a:r>
              <a:endParaRPr lang="en-US" dirty="0"/>
            </a:p>
          </dgm:t>
        </dgm:pt>
      </mc:Fallback>
    </mc:AlternateContent>
    <dgm:pt modelId="{640A2F9B-ACDF-FA41-805A-B5C46A34CB88}" type="parTrans" cxnId="{8AD8F1B6-4D6A-274D-A342-BD523EF106AB}">
      <dgm:prSet/>
      <dgm:spPr/>
      <dgm:t>
        <a:bodyPr/>
        <a:lstStyle/>
        <a:p>
          <a:endParaRPr lang="en-US"/>
        </a:p>
      </dgm:t>
    </dgm:pt>
    <dgm:pt modelId="{03CF43A2-0BA7-CC4B-8650-6102C856A3EE}" type="sibTrans" cxnId="{8AD8F1B6-4D6A-274D-A342-BD523EF106A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74DBF0F-4CB9-9947-A4AA-47BCCD14A718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D74DBF0F-4CB9-9947-A4AA-47BCCD14A718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𝑠_(1,𝑘,1)</a:t>
              </a:r>
              <a:endParaRPr lang="en-US" dirty="0"/>
            </a:p>
          </dgm:t>
        </dgm:pt>
      </mc:Fallback>
    </mc:AlternateContent>
    <dgm:pt modelId="{4F7DFC99-6C92-794A-97FA-FBF2F445B580}" type="parTrans" cxnId="{DEDAC23C-31A8-8A44-A19B-18A627C69747}">
      <dgm:prSet/>
      <dgm:spPr/>
      <dgm:t>
        <a:bodyPr/>
        <a:lstStyle/>
        <a:p>
          <a:endParaRPr lang="en-US"/>
        </a:p>
      </dgm:t>
    </dgm:pt>
    <dgm:pt modelId="{57E64B03-12C9-9D42-A1D9-24D9A9D84D9B}" type="sibTrans" cxnId="{DEDAC23C-31A8-8A44-A19B-18A627C6974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1C929E-0FC8-BC41-94C6-2E44E6FF718B}">
          <dgm:prSet phldrT="[Text]"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181C929E-0FC8-BC41-94C6-2E44E6FF718B}">
          <dgm:prSet phldrT="[Text]"/>
          <dgm:spPr/>
          <dgm:t>
            <a:bodyPr/>
            <a:lstStyle/>
            <a:p>
              <a:pPr rtl="0"/>
              <a:r>
                <a:rPr lang="en-US" b="0" i="0">
                  <a:latin typeface="Cambria Math" panose="02040503050406030204" pitchFamily="18" charset="0"/>
                </a:rPr>
                <a:t>𝑠_(1,𝑘,2)</a:t>
              </a:r>
              <a:endParaRPr lang="en-US" dirty="0"/>
            </a:p>
          </dgm:t>
        </dgm:pt>
      </mc:Fallback>
    </mc:AlternateContent>
    <dgm:pt modelId="{757A67C5-3358-D943-80A6-027BBB6C734A}" type="parTrans" cxnId="{F48F890C-2B5E-D64D-83C9-052EB49868E7}">
      <dgm:prSet/>
      <dgm:spPr/>
      <dgm:t>
        <a:bodyPr/>
        <a:lstStyle/>
        <a:p>
          <a:endParaRPr lang="en-US"/>
        </a:p>
      </dgm:t>
    </dgm:pt>
    <dgm:pt modelId="{0645DA2D-7E58-3940-BC33-09F73B5C57C4}" type="sibTrans" cxnId="{F48F890C-2B5E-D64D-83C9-052EB49868E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04861B8-72BA-D248-B742-E5E3E91FD33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604861B8-72BA-D248-B742-E5E3E91FD330}">
          <dgm:prSet phldrT="[Text]"/>
          <dgm:spPr/>
          <dgm:t>
            <a:bodyPr/>
            <a:lstStyle/>
            <a:p>
              <a:pPr/>
              <a:r>
                <a:rPr lang="en-US" b="0" i="0">
                  <a:latin typeface="Cambria Math" panose="02040503050406030204" pitchFamily="18" charset="0"/>
                </a:rPr>
                <a:t>𝑠_(1,𝑘,𝑘)</a:t>
              </a:r>
              <a:endParaRPr lang="en-US" dirty="0"/>
            </a:p>
          </dgm:t>
        </dgm:pt>
      </mc:Fallback>
    </mc:AlternateContent>
    <dgm:pt modelId="{1ABD84B0-6372-2444-98E3-CF1833D4E21A}" type="parTrans" cxnId="{25E03B95-23C8-1443-B75D-6A59D7AE5440}">
      <dgm:prSet/>
      <dgm:spPr/>
      <dgm:t>
        <a:bodyPr/>
        <a:lstStyle/>
        <a:p>
          <a:endParaRPr lang="en-US"/>
        </a:p>
      </dgm:t>
    </dgm:pt>
    <dgm:pt modelId="{0C0D5DCA-65CE-2941-A123-978E247D7D67}" type="sibTrans" cxnId="{25E03B95-23C8-1443-B75D-6A59D7AE5440}">
      <dgm:prSet/>
      <dgm:spPr/>
      <dgm:t>
        <a:bodyPr/>
        <a:lstStyle/>
        <a:p>
          <a:endParaRPr lang="en-US"/>
        </a:p>
      </dgm:t>
    </dgm:pt>
    <dgm:pt modelId="{976DBEAB-AF4E-6244-870E-FF39656035D4}" type="pres">
      <dgm:prSet presAssocID="{E6A35281-6B84-D049-817D-77B831457F0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67C7CA-1E17-1E49-B55D-2E3C691FD530}" type="pres">
      <dgm:prSet presAssocID="{F8B9C080-7C99-5244-9E32-210EBAC6709A}" presName="hierRoot1" presStyleCnt="0">
        <dgm:presLayoutVars>
          <dgm:hierBranch val="init"/>
        </dgm:presLayoutVars>
      </dgm:prSet>
      <dgm:spPr/>
    </dgm:pt>
    <dgm:pt modelId="{BA1C0FA3-C672-AF47-B7B8-DB993050A941}" type="pres">
      <dgm:prSet presAssocID="{F8B9C080-7C99-5244-9E32-210EBAC6709A}" presName="rootComposite1" presStyleCnt="0"/>
      <dgm:spPr/>
    </dgm:pt>
    <dgm:pt modelId="{CAF7CFB5-7992-0D4A-98C7-C4204621FEFE}" type="pres">
      <dgm:prSet presAssocID="{F8B9C080-7C99-5244-9E32-210EBAC6709A}" presName="rootText1" presStyleLbl="alignAcc1" presStyleIdx="0" presStyleCnt="0">
        <dgm:presLayoutVars>
          <dgm:chPref val="3"/>
        </dgm:presLayoutVars>
      </dgm:prSet>
      <dgm:spPr/>
    </dgm:pt>
    <dgm:pt modelId="{3A6D4E63-5166-EE47-ADC1-61679161512F}" type="pres">
      <dgm:prSet presAssocID="{F8B9C080-7C99-5244-9E32-210EBAC6709A}" presName="topArc1" presStyleLbl="parChTrans1D1" presStyleIdx="0" presStyleCnt="34"/>
      <dgm:spPr/>
    </dgm:pt>
    <dgm:pt modelId="{1AE3CCAB-BB1E-F44B-B5E2-B158A0B065C6}" type="pres">
      <dgm:prSet presAssocID="{F8B9C080-7C99-5244-9E32-210EBAC6709A}" presName="bottomArc1" presStyleLbl="parChTrans1D1" presStyleIdx="1" presStyleCnt="34"/>
      <dgm:spPr/>
    </dgm:pt>
    <dgm:pt modelId="{9B4A4841-751B-6247-8C7B-151C55EDB4E1}" type="pres">
      <dgm:prSet presAssocID="{F8B9C080-7C99-5244-9E32-210EBAC6709A}" presName="topConnNode1" presStyleLbl="node1" presStyleIdx="0" presStyleCnt="0"/>
      <dgm:spPr/>
    </dgm:pt>
    <dgm:pt modelId="{A72EAA68-E324-794F-84A6-3D41AE63E7B2}" type="pres">
      <dgm:prSet presAssocID="{F8B9C080-7C99-5244-9E32-210EBAC6709A}" presName="hierChild2" presStyleCnt="0"/>
      <dgm:spPr/>
    </dgm:pt>
    <dgm:pt modelId="{FE6401A8-3430-2E46-8816-2F972D88BDE2}" type="pres">
      <dgm:prSet presAssocID="{7A04E726-20EF-B043-9AC4-679B55EEAF93}" presName="Name28" presStyleLbl="parChTrans1D2" presStyleIdx="0" presStyleCnt="4"/>
      <dgm:spPr/>
    </dgm:pt>
    <dgm:pt modelId="{92248C3E-7CE4-B244-B364-75454BF4C39C}" type="pres">
      <dgm:prSet presAssocID="{958333B5-A279-F240-B475-48BA4F529492}" presName="hierRoot2" presStyleCnt="0">
        <dgm:presLayoutVars>
          <dgm:hierBranch val="init"/>
        </dgm:presLayoutVars>
      </dgm:prSet>
      <dgm:spPr/>
    </dgm:pt>
    <dgm:pt modelId="{2780510C-997C-0B42-AD79-D4ED8CF0A24A}" type="pres">
      <dgm:prSet presAssocID="{958333B5-A279-F240-B475-48BA4F529492}" presName="rootComposite2" presStyleCnt="0"/>
      <dgm:spPr/>
    </dgm:pt>
    <dgm:pt modelId="{882CF74B-C651-9546-B8EF-2E9306932A79}" type="pres">
      <dgm:prSet presAssocID="{958333B5-A279-F240-B475-48BA4F529492}" presName="rootText2" presStyleLbl="alignAcc1" presStyleIdx="0" presStyleCnt="0">
        <dgm:presLayoutVars>
          <dgm:chPref val="3"/>
        </dgm:presLayoutVars>
      </dgm:prSet>
      <dgm:spPr/>
    </dgm:pt>
    <dgm:pt modelId="{FB0CC392-A3EC-4F42-8B70-E7A4DB27882E}" type="pres">
      <dgm:prSet presAssocID="{958333B5-A279-F240-B475-48BA4F529492}" presName="topArc2" presStyleLbl="parChTrans1D1" presStyleIdx="2" presStyleCnt="34"/>
      <dgm:spPr/>
    </dgm:pt>
    <dgm:pt modelId="{54A61463-52FF-6246-B3A4-2124741BB74B}" type="pres">
      <dgm:prSet presAssocID="{958333B5-A279-F240-B475-48BA4F529492}" presName="bottomArc2" presStyleLbl="parChTrans1D1" presStyleIdx="3" presStyleCnt="34"/>
      <dgm:spPr/>
    </dgm:pt>
    <dgm:pt modelId="{A0064A2D-A4E6-714C-919C-A1AE901A2FD9}" type="pres">
      <dgm:prSet presAssocID="{958333B5-A279-F240-B475-48BA4F529492}" presName="topConnNode2" presStyleLbl="node2" presStyleIdx="0" presStyleCnt="0"/>
      <dgm:spPr/>
    </dgm:pt>
    <dgm:pt modelId="{571A0DAB-3C7E-DD4C-9D9C-DCEA07F3C683}" type="pres">
      <dgm:prSet presAssocID="{958333B5-A279-F240-B475-48BA4F529492}" presName="hierChild4" presStyleCnt="0"/>
      <dgm:spPr/>
    </dgm:pt>
    <dgm:pt modelId="{24241DB5-5BCB-474F-A747-992E522143AA}" type="pres">
      <dgm:prSet presAssocID="{B8C9BF63-CBE1-AF41-92BE-022C2D2D16F5}" presName="Name28" presStyleLbl="parChTrans1D3" presStyleIdx="0" presStyleCnt="12"/>
      <dgm:spPr/>
    </dgm:pt>
    <dgm:pt modelId="{281B4A8A-3198-3C49-BA18-C56B46215432}" type="pres">
      <dgm:prSet presAssocID="{6B7E624B-95DC-FF44-82D6-B0D1D9F45560}" presName="hierRoot2" presStyleCnt="0">
        <dgm:presLayoutVars>
          <dgm:hierBranch val="init"/>
        </dgm:presLayoutVars>
      </dgm:prSet>
      <dgm:spPr/>
    </dgm:pt>
    <dgm:pt modelId="{8C5932E6-6064-7241-8380-FD50802E5BAC}" type="pres">
      <dgm:prSet presAssocID="{6B7E624B-95DC-FF44-82D6-B0D1D9F45560}" presName="rootComposite2" presStyleCnt="0"/>
      <dgm:spPr/>
    </dgm:pt>
    <dgm:pt modelId="{827B7FE6-82EE-0E4F-862C-BC8EB34193B9}" type="pres">
      <dgm:prSet presAssocID="{6B7E624B-95DC-FF44-82D6-B0D1D9F45560}" presName="rootText2" presStyleLbl="alignAcc1" presStyleIdx="0" presStyleCnt="0">
        <dgm:presLayoutVars>
          <dgm:chPref val="3"/>
        </dgm:presLayoutVars>
      </dgm:prSet>
      <dgm:spPr/>
    </dgm:pt>
    <dgm:pt modelId="{E1B1A4A9-655B-C84D-AB72-EC5253E94C4F}" type="pres">
      <dgm:prSet presAssocID="{6B7E624B-95DC-FF44-82D6-B0D1D9F45560}" presName="topArc2" presStyleLbl="parChTrans1D1" presStyleIdx="4" presStyleCnt="34"/>
      <dgm:spPr/>
    </dgm:pt>
    <dgm:pt modelId="{2FEA9D4B-456A-7C48-A230-ADB4B044523D}" type="pres">
      <dgm:prSet presAssocID="{6B7E624B-95DC-FF44-82D6-B0D1D9F45560}" presName="bottomArc2" presStyleLbl="parChTrans1D1" presStyleIdx="5" presStyleCnt="34"/>
      <dgm:spPr/>
    </dgm:pt>
    <dgm:pt modelId="{B3FE6D31-00CA-2F43-B624-4A484870C4F3}" type="pres">
      <dgm:prSet presAssocID="{6B7E624B-95DC-FF44-82D6-B0D1D9F45560}" presName="topConnNode2" presStyleLbl="node3" presStyleIdx="0" presStyleCnt="0"/>
      <dgm:spPr/>
    </dgm:pt>
    <dgm:pt modelId="{1B6A308E-8A07-224B-B676-23C323CB9D5E}" type="pres">
      <dgm:prSet presAssocID="{6B7E624B-95DC-FF44-82D6-B0D1D9F45560}" presName="hierChild4" presStyleCnt="0"/>
      <dgm:spPr/>
    </dgm:pt>
    <dgm:pt modelId="{A940CBD1-C222-004E-ADA3-A2FB7545AD1B}" type="pres">
      <dgm:prSet presAssocID="{6B7E624B-95DC-FF44-82D6-B0D1D9F45560}" presName="hierChild5" presStyleCnt="0"/>
      <dgm:spPr/>
    </dgm:pt>
    <dgm:pt modelId="{B945A830-B24B-9441-B15D-23CA3BD2F9AA}" type="pres">
      <dgm:prSet presAssocID="{26687A1C-6A72-8347-A077-EA936AE77E3A}" presName="Name28" presStyleLbl="parChTrans1D3" presStyleIdx="1" presStyleCnt="12"/>
      <dgm:spPr/>
    </dgm:pt>
    <dgm:pt modelId="{E679220E-B399-C842-87FE-96B98F63BB62}" type="pres">
      <dgm:prSet presAssocID="{F3A8B323-191E-024E-96DC-C7FAAF79874D}" presName="hierRoot2" presStyleCnt="0">
        <dgm:presLayoutVars>
          <dgm:hierBranch val="init"/>
        </dgm:presLayoutVars>
      </dgm:prSet>
      <dgm:spPr/>
    </dgm:pt>
    <dgm:pt modelId="{AEA3975E-D31C-D648-8567-58A14B2046BF}" type="pres">
      <dgm:prSet presAssocID="{F3A8B323-191E-024E-96DC-C7FAAF79874D}" presName="rootComposite2" presStyleCnt="0"/>
      <dgm:spPr/>
    </dgm:pt>
    <dgm:pt modelId="{19994A2F-0D27-EF46-9C92-B8017015DF71}" type="pres">
      <dgm:prSet presAssocID="{F3A8B323-191E-024E-96DC-C7FAAF79874D}" presName="rootText2" presStyleLbl="alignAcc1" presStyleIdx="0" presStyleCnt="0">
        <dgm:presLayoutVars>
          <dgm:chPref val="3"/>
        </dgm:presLayoutVars>
      </dgm:prSet>
      <dgm:spPr/>
    </dgm:pt>
    <dgm:pt modelId="{79A4445B-7E08-B84B-9DA6-DAA100CA8D10}" type="pres">
      <dgm:prSet presAssocID="{F3A8B323-191E-024E-96DC-C7FAAF79874D}" presName="topArc2" presStyleLbl="parChTrans1D1" presStyleIdx="6" presStyleCnt="34"/>
      <dgm:spPr/>
    </dgm:pt>
    <dgm:pt modelId="{A9C06B4B-A3F4-5045-BDDF-04E047F04298}" type="pres">
      <dgm:prSet presAssocID="{F3A8B323-191E-024E-96DC-C7FAAF79874D}" presName="bottomArc2" presStyleLbl="parChTrans1D1" presStyleIdx="7" presStyleCnt="34"/>
      <dgm:spPr/>
    </dgm:pt>
    <dgm:pt modelId="{B9AA7F20-C4B9-5149-AE99-CF13E756E22A}" type="pres">
      <dgm:prSet presAssocID="{F3A8B323-191E-024E-96DC-C7FAAF79874D}" presName="topConnNode2" presStyleLbl="node3" presStyleIdx="0" presStyleCnt="0"/>
      <dgm:spPr/>
    </dgm:pt>
    <dgm:pt modelId="{2D531199-000A-654B-9354-3B775B4089A7}" type="pres">
      <dgm:prSet presAssocID="{F3A8B323-191E-024E-96DC-C7FAAF79874D}" presName="hierChild4" presStyleCnt="0"/>
      <dgm:spPr/>
    </dgm:pt>
    <dgm:pt modelId="{7E47DE58-EF47-1345-96C5-6E2B3D8C937C}" type="pres">
      <dgm:prSet presAssocID="{F3A8B323-191E-024E-96DC-C7FAAF79874D}" presName="hierChild5" presStyleCnt="0"/>
      <dgm:spPr/>
    </dgm:pt>
    <dgm:pt modelId="{17F6D629-6DAA-9F4D-B585-B0C49993808E}" type="pres">
      <dgm:prSet presAssocID="{A8B0BA71-7CC0-C143-AF1F-99E46F228BA9}" presName="Name28" presStyleLbl="parChTrans1D3" presStyleIdx="2" presStyleCnt="12"/>
      <dgm:spPr/>
    </dgm:pt>
    <dgm:pt modelId="{A40C6397-2F0F-8447-BD20-3769A6774D05}" type="pres">
      <dgm:prSet presAssocID="{E05F0E51-E64C-5940-919F-58A7ACF59FB2}" presName="hierRoot2" presStyleCnt="0">
        <dgm:presLayoutVars>
          <dgm:hierBranch val="init"/>
        </dgm:presLayoutVars>
      </dgm:prSet>
      <dgm:spPr/>
    </dgm:pt>
    <dgm:pt modelId="{439CBD1F-F473-2D4F-99DF-E4957AD3CDFC}" type="pres">
      <dgm:prSet presAssocID="{E05F0E51-E64C-5940-919F-58A7ACF59FB2}" presName="rootComposite2" presStyleCnt="0"/>
      <dgm:spPr/>
    </dgm:pt>
    <dgm:pt modelId="{D1D21B6C-6737-8047-A18F-7A88DAC0F607}" type="pres">
      <dgm:prSet presAssocID="{E05F0E51-E64C-5940-919F-58A7ACF59FB2}" presName="rootText2" presStyleLbl="alignAcc1" presStyleIdx="0" presStyleCnt="0">
        <dgm:presLayoutVars>
          <dgm:chPref val="3"/>
        </dgm:presLayoutVars>
      </dgm:prSet>
      <dgm:spPr/>
    </dgm:pt>
    <dgm:pt modelId="{93C4C536-8597-2846-92C3-AC434A7EF330}" type="pres">
      <dgm:prSet presAssocID="{E05F0E51-E64C-5940-919F-58A7ACF59FB2}" presName="topArc2" presStyleLbl="parChTrans1D1" presStyleIdx="8" presStyleCnt="34"/>
      <dgm:spPr/>
    </dgm:pt>
    <dgm:pt modelId="{3D0E7A93-56F0-AB41-B150-FA4A9898BEA8}" type="pres">
      <dgm:prSet presAssocID="{E05F0E51-E64C-5940-919F-58A7ACF59FB2}" presName="bottomArc2" presStyleLbl="parChTrans1D1" presStyleIdx="9" presStyleCnt="34"/>
      <dgm:spPr/>
    </dgm:pt>
    <dgm:pt modelId="{5D9F6C18-9AE8-DE47-A908-B5594469B3BE}" type="pres">
      <dgm:prSet presAssocID="{E05F0E51-E64C-5940-919F-58A7ACF59FB2}" presName="topConnNode2" presStyleLbl="node3" presStyleIdx="0" presStyleCnt="0"/>
      <dgm:spPr/>
    </dgm:pt>
    <dgm:pt modelId="{D13AC39C-D9C3-5844-890A-4D948FB16597}" type="pres">
      <dgm:prSet presAssocID="{E05F0E51-E64C-5940-919F-58A7ACF59FB2}" presName="hierChild4" presStyleCnt="0"/>
      <dgm:spPr/>
    </dgm:pt>
    <dgm:pt modelId="{AF378A39-B246-7F41-BA0F-0B79CDA80FBC}" type="pres">
      <dgm:prSet presAssocID="{E05F0E51-E64C-5940-919F-58A7ACF59FB2}" presName="hierChild5" presStyleCnt="0"/>
      <dgm:spPr/>
    </dgm:pt>
    <dgm:pt modelId="{FE7BAEF9-7652-7545-9991-804218664E3C}" type="pres">
      <dgm:prSet presAssocID="{958333B5-A279-F240-B475-48BA4F529492}" presName="hierChild5" presStyleCnt="0"/>
      <dgm:spPr/>
    </dgm:pt>
    <dgm:pt modelId="{C9AAD573-0BD0-6D4B-9007-1F38727F377D}" type="pres">
      <dgm:prSet presAssocID="{9FDF15BF-26B8-E04A-889E-7F42B3C1411D}" presName="Name28" presStyleLbl="parChTrans1D2" presStyleIdx="1" presStyleCnt="4"/>
      <dgm:spPr/>
    </dgm:pt>
    <dgm:pt modelId="{E2487F4A-6293-0F43-9D16-F47B5EE37999}" type="pres">
      <dgm:prSet presAssocID="{39EF8130-84BB-8B40-969C-9B6B3EA55BC3}" presName="hierRoot2" presStyleCnt="0">
        <dgm:presLayoutVars>
          <dgm:hierBranch val="init"/>
        </dgm:presLayoutVars>
      </dgm:prSet>
      <dgm:spPr/>
    </dgm:pt>
    <dgm:pt modelId="{EBA4BD39-A40C-C74D-A61A-F4A73515E7D3}" type="pres">
      <dgm:prSet presAssocID="{39EF8130-84BB-8B40-969C-9B6B3EA55BC3}" presName="rootComposite2" presStyleCnt="0"/>
      <dgm:spPr/>
    </dgm:pt>
    <dgm:pt modelId="{1B952165-6CE2-9C40-9C2D-8CE850AB12FD}" type="pres">
      <dgm:prSet presAssocID="{39EF8130-84BB-8B40-969C-9B6B3EA55BC3}" presName="rootText2" presStyleLbl="alignAcc1" presStyleIdx="0" presStyleCnt="0">
        <dgm:presLayoutVars>
          <dgm:chPref val="3"/>
        </dgm:presLayoutVars>
      </dgm:prSet>
      <dgm:spPr/>
    </dgm:pt>
    <dgm:pt modelId="{81BE216D-F568-9144-BADF-6A2FC4BEE341}" type="pres">
      <dgm:prSet presAssocID="{39EF8130-84BB-8B40-969C-9B6B3EA55BC3}" presName="topArc2" presStyleLbl="parChTrans1D1" presStyleIdx="10" presStyleCnt="34"/>
      <dgm:spPr/>
    </dgm:pt>
    <dgm:pt modelId="{F4B972D0-0D35-2F40-AFF7-A0C9AC943B2E}" type="pres">
      <dgm:prSet presAssocID="{39EF8130-84BB-8B40-969C-9B6B3EA55BC3}" presName="bottomArc2" presStyleLbl="parChTrans1D1" presStyleIdx="11" presStyleCnt="34"/>
      <dgm:spPr/>
    </dgm:pt>
    <dgm:pt modelId="{2F42AC09-97AD-5C49-A58B-286CD546FA29}" type="pres">
      <dgm:prSet presAssocID="{39EF8130-84BB-8B40-969C-9B6B3EA55BC3}" presName="topConnNode2" presStyleLbl="node2" presStyleIdx="0" presStyleCnt="0"/>
      <dgm:spPr/>
    </dgm:pt>
    <dgm:pt modelId="{79E6C57D-7659-AD48-B609-1211ED591036}" type="pres">
      <dgm:prSet presAssocID="{39EF8130-84BB-8B40-969C-9B6B3EA55BC3}" presName="hierChild4" presStyleCnt="0"/>
      <dgm:spPr/>
    </dgm:pt>
    <dgm:pt modelId="{1722B4E2-C100-CA48-9804-720DBD56301F}" type="pres">
      <dgm:prSet presAssocID="{B32DCD27-C801-FB49-AE4F-0B17BE6351E8}" presName="Name28" presStyleLbl="parChTrans1D3" presStyleIdx="3" presStyleCnt="12"/>
      <dgm:spPr/>
    </dgm:pt>
    <dgm:pt modelId="{E3993B0C-A13C-1342-BE1C-E9A4CAFA4F9E}" type="pres">
      <dgm:prSet presAssocID="{347AE1FA-0725-A241-A7D0-4938F2A34FD9}" presName="hierRoot2" presStyleCnt="0">
        <dgm:presLayoutVars>
          <dgm:hierBranch val="init"/>
        </dgm:presLayoutVars>
      </dgm:prSet>
      <dgm:spPr/>
    </dgm:pt>
    <dgm:pt modelId="{50A7A6E6-A2ED-1047-847E-DD3FCD2C219D}" type="pres">
      <dgm:prSet presAssocID="{347AE1FA-0725-A241-A7D0-4938F2A34FD9}" presName="rootComposite2" presStyleCnt="0"/>
      <dgm:spPr/>
    </dgm:pt>
    <dgm:pt modelId="{5256D6FB-6550-5B49-B919-39752346ACE2}" type="pres">
      <dgm:prSet presAssocID="{347AE1FA-0725-A241-A7D0-4938F2A34FD9}" presName="rootText2" presStyleLbl="alignAcc1" presStyleIdx="0" presStyleCnt="0">
        <dgm:presLayoutVars>
          <dgm:chPref val="3"/>
        </dgm:presLayoutVars>
      </dgm:prSet>
      <dgm:spPr/>
    </dgm:pt>
    <dgm:pt modelId="{B7A01F56-6966-A947-B50E-B11484B23B24}" type="pres">
      <dgm:prSet presAssocID="{347AE1FA-0725-A241-A7D0-4938F2A34FD9}" presName="topArc2" presStyleLbl="parChTrans1D1" presStyleIdx="12" presStyleCnt="34"/>
      <dgm:spPr/>
    </dgm:pt>
    <dgm:pt modelId="{B7995714-B988-6944-9F1E-AB821796BF8B}" type="pres">
      <dgm:prSet presAssocID="{347AE1FA-0725-A241-A7D0-4938F2A34FD9}" presName="bottomArc2" presStyleLbl="parChTrans1D1" presStyleIdx="13" presStyleCnt="34"/>
      <dgm:spPr/>
    </dgm:pt>
    <dgm:pt modelId="{965BDF07-4485-854B-B1D7-DDCFF2C36AC5}" type="pres">
      <dgm:prSet presAssocID="{347AE1FA-0725-A241-A7D0-4938F2A34FD9}" presName="topConnNode2" presStyleLbl="node3" presStyleIdx="0" presStyleCnt="0"/>
      <dgm:spPr/>
    </dgm:pt>
    <dgm:pt modelId="{B6F830DF-98E3-5E44-A674-0F0E80C305A2}" type="pres">
      <dgm:prSet presAssocID="{347AE1FA-0725-A241-A7D0-4938F2A34FD9}" presName="hierChild4" presStyleCnt="0"/>
      <dgm:spPr/>
    </dgm:pt>
    <dgm:pt modelId="{AF0B1B48-2635-5A44-B8D4-50D068CF3507}" type="pres">
      <dgm:prSet presAssocID="{347AE1FA-0725-A241-A7D0-4938F2A34FD9}" presName="hierChild5" presStyleCnt="0"/>
      <dgm:spPr/>
    </dgm:pt>
    <dgm:pt modelId="{6B0D22ED-5FCC-A34C-A785-1018A69E49D7}" type="pres">
      <dgm:prSet presAssocID="{C22FA46B-3B62-A14B-9B8F-0EFB5CD55F24}" presName="Name28" presStyleLbl="parChTrans1D3" presStyleIdx="4" presStyleCnt="12"/>
      <dgm:spPr/>
    </dgm:pt>
    <dgm:pt modelId="{43D42D70-FE39-B544-A17B-E5A5D0D11095}" type="pres">
      <dgm:prSet presAssocID="{68A07594-8DDA-7F4B-BCDE-BC3B9ED93386}" presName="hierRoot2" presStyleCnt="0">
        <dgm:presLayoutVars>
          <dgm:hierBranch val="init"/>
        </dgm:presLayoutVars>
      </dgm:prSet>
      <dgm:spPr/>
    </dgm:pt>
    <dgm:pt modelId="{E16A7EAC-2E6F-124A-8A37-440F2C7DE82B}" type="pres">
      <dgm:prSet presAssocID="{68A07594-8DDA-7F4B-BCDE-BC3B9ED93386}" presName="rootComposite2" presStyleCnt="0"/>
      <dgm:spPr/>
    </dgm:pt>
    <dgm:pt modelId="{63A55D6F-A8E9-E749-AA4C-57633A760073}" type="pres">
      <dgm:prSet presAssocID="{68A07594-8DDA-7F4B-BCDE-BC3B9ED93386}" presName="rootText2" presStyleLbl="alignAcc1" presStyleIdx="0" presStyleCnt="0">
        <dgm:presLayoutVars>
          <dgm:chPref val="3"/>
        </dgm:presLayoutVars>
      </dgm:prSet>
      <dgm:spPr/>
    </dgm:pt>
    <dgm:pt modelId="{AD2F1A4C-08D4-324C-9651-E5671F14776D}" type="pres">
      <dgm:prSet presAssocID="{68A07594-8DDA-7F4B-BCDE-BC3B9ED93386}" presName="topArc2" presStyleLbl="parChTrans1D1" presStyleIdx="14" presStyleCnt="34"/>
      <dgm:spPr/>
    </dgm:pt>
    <dgm:pt modelId="{C2062952-0A29-BE46-9FDD-B5126459D735}" type="pres">
      <dgm:prSet presAssocID="{68A07594-8DDA-7F4B-BCDE-BC3B9ED93386}" presName="bottomArc2" presStyleLbl="parChTrans1D1" presStyleIdx="15" presStyleCnt="34"/>
      <dgm:spPr/>
    </dgm:pt>
    <dgm:pt modelId="{AB591B2C-F2C5-C043-9834-2F68A408B165}" type="pres">
      <dgm:prSet presAssocID="{68A07594-8DDA-7F4B-BCDE-BC3B9ED93386}" presName="topConnNode2" presStyleLbl="node3" presStyleIdx="0" presStyleCnt="0"/>
      <dgm:spPr/>
    </dgm:pt>
    <dgm:pt modelId="{0B80AB79-53C4-E047-A346-72C264C34370}" type="pres">
      <dgm:prSet presAssocID="{68A07594-8DDA-7F4B-BCDE-BC3B9ED93386}" presName="hierChild4" presStyleCnt="0"/>
      <dgm:spPr/>
    </dgm:pt>
    <dgm:pt modelId="{A4E00BC7-4BBF-8C46-9762-F40CB13CB571}" type="pres">
      <dgm:prSet presAssocID="{68A07594-8DDA-7F4B-BCDE-BC3B9ED93386}" presName="hierChild5" presStyleCnt="0"/>
      <dgm:spPr/>
    </dgm:pt>
    <dgm:pt modelId="{B357F649-D197-9347-9E99-BCCD938891DA}" type="pres">
      <dgm:prSet presAssocID="{C20AFAD9-ADA0-FF45-84FF-DFA691C9A2D8}" presName="Name28" presStyleLbl="parChTrans1D3" presStyleIdx="5" presStyleCnt="12"/>
      <dgm:spPr/>
    </dgm:pt>
    <dgm:pt modelId="{7484B01C-C349-884C-AF1B-4583362C5984}" type="pres">
      <dgm:prSet presAssocID="{7F429637-2994-7F4F-A0E3-0D2570528C9B}" presName="hierRoot2" presStyleCnt="0">
        <dgm:presLayoutVars>
          <dgm:hierBranch val="init"/>
        </dgm:presLayoutVars>
      </dgm:prSet>
      <dgm:spPr/>
    </dgm:pt>
    <dgm:pt modelId="{168EAF56-EF6C-3945-BE25-9C47976A76B1}" type="pres">
      <dgm:prSet presAssocID="{7F429637-2994-7F4F-A0E3-0D2570528C9B}" presName="rootComposite2" presStyleCnt="0"/>
      <dgm:spPr/>
    </dgm:pt>
    <dgm:pt modelId="{88A964EA-7944-274F-93BB-22C36ACF394E}" type="pres">
      <dgm:prSet presAssocID="{7F429637-2994-7F4F-A0E3-0D2570528C9B}" presName="rootText2" presStyleLbl="alignAcc1" presStyleIdx="0" presStyleCnt="0">
        <dgm:presLayoutVars>
          <dgm:chPref val="3"/>
        </dgm:presLayoutVars>
      </dgm:prSet>
      <dgm:spPr/>
    </dgm:pt>
    <dgm:pt modelId="{84B4340F-1A39-E94C-8E54-014989522698}" type="pres">
      <dgm:prSet presAssocID="{7F429637-2994-7F4F-A0E3-0D2570528C9B}" presName="topArc2" presStyleLbl="parChTrans1D1" presStyleIdx="16" presStyleCnt="34"/>
      <dgm:spPr/>
    </dgm:pt>
    <dgm:pt modelId="{1E1627EC-A712-6C4E-BCEE-FF903D2AD35D}" type="pres">
      <dgm:prSet presAssocID="{7F429637-2994-7F4F-A0E3-0D2570528C9B}" presName="bottomArc2" presStyleLbl="parChTrans1D1" presStyleIdx="17" presStyleCnt="34"/>
      <dgm:spPr/>
    </dgm:pt>
    <dgm:pt modelId="{A0CB6E13-B11B-CD41-856D-20C7E6EF4E67}" type="pres">
      <dgm:prSet presAssocID="{7F429637-2994-7F4F-A0E3-0D2570528C9B}" presName="topConnNode2" presStyleLbl="node3" presStyleIdx="0" presStyleCnt="0"/>
      <dgm:spPr/>
    </dgm:pt>
    <dgm:pt modelId="{195785A3-3464-9941-8AA1-9A24B1CDA304}" type="pres">
      <dgm:prSet presAssocID="{7F429637-2994-7F4F-A0E3-0D2570528C9B}" presName="hierChild4" presStyleCnt="0"/>
      <dgm:spPr/>
    </dgm:pt>
    <dgm:pt modelId="{AF664D39-D865-0045-A212-2C9E134C7A38}" type="pres">
      <dgm:prSet presAssocID="{7F429637-2994-7F4F-A0E3-0D2570528C9B}" presName="hierChild5" presStyleCnt="0"/>
      <dgm:spPr/>
    </dgm:pt>
    <dgm:pt modelId="{6FDC0E86-042E-DF48-AD5E-3D6149F20534}" type="pres">
      <dgm:prSet presAssocID="{39EF8130-84BB-8B40-969C-9B6B3EA55BC3}" presName="hierChild5" presStyleCnt="0"/>
      <dgm:spPr/>
    </dgm:pt>
    <dgm:pt modelId="{6AAD1A33-D5A2-E646-A73A-FC203F35EE46}" type="pres">
      <dgm:prSet presAssocID="{232B41BE-8258-F64A-856A-5E94DD1433DD}" presName="Name28" presStyleLbl="parChTrans1D2" presStyleIdx="2" presStyleCnt="4"/>
      <dgm:spPr/>
    </dgm:pt>
    <dgm:pt modelId="{91576684-932E-154F-93CA-D72DECDA07B8}" type="pres">
      <dgm:prSet presAssocID="{9C5E9E62-3468-A346-9796-2581BF325057}" presName="hierRoot2" presStyleCnt="0">
        <dgm:presLayoutVars>
          <dgm:hierBranch val="init"/>
        </dgm:presLayoutVars>
      </dgm:prSet>
      <dgm:spPr/>
    </dgm:pt>
    <dgm:pt modelId="{4117772F-C3DB-6047-8B90-043F8EE3EAD8}" type="pres">
      <dgm:prSet presAssocID="{9C5E9E62-3468-A346-9796-2581BF325057}" presName="rootComposite2" presStyleCnt="0"/>
      <dgm:spPr/>
    </dgm:pt>
    <dgm:pt modelId="{2DBBA451-783F-344F-A62A-4A63ACC7EFF5}" type="pres">
      <dgm:prSet presAssocID="{9C5E9E62-3468-A346-9796-2581BF325057}" presName="rootText2" presStyleLbl="alignAcc1" presStyleIdx="0" presStyleCnt="0">
        <dgm:presLayoutVars>
          <dgm:chPref val="3"/>
        </dgm:presLayoutVars>
      </dgm:prSet>
      <dgm:spPr/>
    </dgm:pt>
    <dgm:pt modelId="{ED8E01A4-BD83-5344-A05E-BFCCB5945521}" type="pres">
      <dgm:prSet presAssocID="{9C5E9E62-3468-A346-9796-2581BF325057}" presName="topArc2" presStyleLbl="parChTrans1D1" presStyleIdx="18" presStyleCnt="34"/>
      <dgm:spPr/>
    </dgm:pt>
    <dgm:pt modelId="{B93074F3-5AB7-F54A-BE19-5C631E7656DD}" type="pres">
      <dgm:prSet presAssocID="{9C5E9E62-3468-A346-9796-2581BF325057}" presName="bottomArc2" presStyleLbl="parChTrans1D1" presStyleIdx="19" presStyleCnt="34"/>
      <dgm:spPr/>
    </dgm:pt>
    <dgm:pt modelId="{9D69ECBA-475D-8B4A-9E2D-AADFE28A124F}" type="pres">
      <dgm:prSet presAssocID="{9C5E9E62-3468-A346-9796-2581BF325057}" presName="topConnNode2" presStyleLbl="node2" presStyleIdx="0" presStyleCnt="0"/>
      <dgm:spPr/>
    </dgm:pt>
    <dgm:pt modelId="{5EBBEB3B-15DA-3B43-90B7-D2BE7AE458A3}" type="pres">
      <dgm:prSet presAssocID="{9C5E9E62-3468-A346-9796-2581BF325057}" presName="hierChild4" presStyleCnt="0"/>
      <dgm:spPr/>
    </dgm:pt>
    <dgm:pt modelId="{08DDB0C0-268F-EB41-8E89-2F8D389A5BC6}" type="pres">
      <dgm:prSet presAssocID="{FE2ABB59-4FAF-0443-8019-64C32FDB760E}" presName="Name28" presStyleLbl="parChTrans1D3" presStyleIdx="6" presStyleCnt="12"/>
      <dgm:spPr/>
    </dgm:pt>
    <dgm:pt modelId="{ABEDC8E7-1093-B144-8760-E12E4DDE755D}" type="pres">
      <dgm:prSet presAssocID="{9648BBE1-634C-B645-9A5B-18FD8359E7F3}" presName="hierRoot2" presStyleCnt="0">
        <dgm:presLayoutVars>
          <dgm:hierBranch val="init"/>
        </dgm:presLayoutVars>
      </dgm:prSet>
      <dgm:spPr/>
    </dgm:pt>
    <dgm:pt modelId="{E77A7EED-2A40-024A-8CF0-0F1306A3A5F0}" type="pres">
      <dgm:prSet presAssocID="{9648BBE1-634C-B645-9A5B-18FD8359E7F3}" presName="rootComposite2" presStyleCnt="0"/>
      <dgm:spPr/>
    </dgm:pt>
    <dgm:pt modelId="{100137FA-C3DE-0849-A23F-500511C6E2DF}" type="pres">
      <dgm:prSet presAssocID="{9648BBE1-634C-B645-9A5B-18FD8359E7F3}" presName="rootText2" presStyleLbl="alignAcc1" presStyleIdx="0" presStyleCnt="0">
        <dgm:presLayoutVars>
          <dgm:chPref val="3"/>
        </dgm:presLayoutVars>
      </dgm:prSet>
      <dgm:spPr/>
    </dgm:pt>
    <dgm:pt modelId="{22EE14AD-8A6C-0047-BE4C-021BC6C56F4A}" type="pres">
      <dgm:prSet presAssocID="{9648BBE1-634C-B645-9A5B-18FD8359E7F3}" presName="topArc2" presStyleLbl="parChTrans1D1" presStyleIdx="20" presStyleCnt="34"/>
      <dgm:spPr/>
    </dgm:pt>
    <dgm:pt modelId="{AABDD2C3-A3FF-C643-A194-CED02768F4E5}" type="pres">
      <dgm:prSet presAssocID="{9648BBE1-634C-B645-9A5B-18FD8359E7F3}" presName="bottomArc2" presStyleLbl="parChTrans1D1" presStyleIdx="21" presStyleCnt="34"/>
      <dgm:spPr/>
    </dgm:pt>
    <dgm:pt modelId="{3E760B31-943A-164D-B688-B62D743CDDE6}" type="pres">
      <dgm:prSet presAssocID="{9648BBE1-634C-B645-9A5B-18FD8359E7F3}" presName="topConnNode2" presStyleLbl="node3" presStyleIdx="0" presStyleCnt="0"/>
      <dgm:spPr/>
    </dgm:pt>
    <dgm:pt modelId="{56BD999F-CF93-9F4C-B53B-95C226623CD4}" type="pres">
      <dgm:prSet presAssocID="{9648BBE1-634C-B645-9A5B-18FD8359E7F3}" presName="hierChild4" presStyleCnt="0"/>
      <dgm:spPr/>
    </dgm:pt>
    <dgm:pt modelId="{4430ADC3-CC85-C247-8899-9B9FDB99AA5F}" type="pres">
      <dgm:prSet presAssocID="{9648BBE1-634C-B645-9A5B-18FD8359E7F3}" presName="hierChild5" presStyleCnt="0"/>
      <dgm:spPr/>
    </dgm:pt>
    <dgm:pt modelId="{8186F704-DFDF-F846-9F8F-4D623886B08E}" type="pres">
      <dgm:prSet presAssocID="{2C2EA3AA-D4FD-F649-9649-FAB7F93310F6}" presName="Name28" presStyleLbl="parChTrans1D3" presStyleIdx="7" presStyleCnt="12"/>
      <dgm:spPr/>
    </dgm:pt>
    <dgm:pt modelId="{91FB3C88-05EB-6F44-A6B9-0E861BB75EC6}" type="pres">
      <dgm:prSet presAssocID="{AF100650-7F9F-B444-8B0F-5BBF54F65764}" presName="hierRoot2" presStyleCnt="0">
        <dgm:presLayoutVars>
          <dgm:hierBranch val="init"/>
        </dgm:presLayoutVars>
      </dgm:prSet>
      <dgm:spPr/>
    </dgm:pt>
    <dgm:pt modelId="{54D5C0C3-DC52-F34E-9593-20FFFAB96E4F}" type="pres">
      <dgm:prSet presAssocID="{AF100650-7F9F-B444-8B0F-5BBF54F65764}" presName="rootComposite2" presStyleCnt="0"/>
      <dgm:spPr/>
    </dgm:pt>
    <dgm:pt modelId="{E04F79CD-B7F0-AD47-BA6E-CF58A07537F3}" type="pres">
      <dgm:prSet presAssocID="{AF100650-7F9F-B444-8B0F-5BBF54F65764}" presName="rootText2" presStyleLbl="alignAcc1" presStyleIdx="0" presStyleCnt="0">
        <dgm:presLayoutVars>
          <dgm:chPref val="3"/>
        </dgm:presLayoutVars>
      </dgm:prSet>
      <dgm:spPr/>
    </dgm:pt>
    <dgm:pt modelId="{89C75BDB-4FFB-0C4E-9EA2-E0BEFC9E4B4C}" type="pres">
      <dgm:prSet presAssocID="{AF100650-7F9F-B444-8B0F-5BBF54F65764}" presName="topArc2" presStyleLbl="parChTrans1D1" presStyleIdx="22" presStyleCnt="34"/>
      <dgm:spPr/>
    </dgm:pt>
    <dgm:pt modelId="{DF846C82-E308-4B44-91BA-ED57E15766E6}" type="pres">
      <dgm:prSet presAssocID="{AF100650-7F9F-B444-8B0F-5BBF54F65764}" presName="bottomArc2" presStyleLbl="parChTrans1D1" presStyleIdx="23" presStyleCnt="34"/>
      <dgm:spPr/>
    </dgm:pt>
    <dgm:pt modelId="{8E6A592F-77AD-7B4A-BDA4-ADC973ABA81A}" type="pres">
      <dgm:prSet presAssocID="{AF100650-7F9F-B444-8B0F-5BBF54F65764}" presName="topConnNode2" presStyleLbl="node3" presStyleIdx="0" presStyleCnt="0"/>
      <dgm:spPr/>
    </dgm:pt>
    <dgm:pt modelId="{A71EADC9-3B64-8B40-BE45-73BA4C74A6D8}" type="pres">
      <dgm:prSet presAssocID="{AF100650-7F9F-B444-8B0F-5BBF54F65764}" presName="hierChild4" presStyleCnt="0"/>
      <dgm:spPr/>
    </dgm:pt>
    <dgm:pt modelId="{6A171375-856A-204F-9D6D-AC7762E159AF}" type="pres">
      <dgm:prSet presAssocID="{AF100650-7F9F-B444-8B0F-5BBF54F65764}" presName="hierChild5" presStyleCnt="0"/>
      <dgm:spPr/>
    </dgm:pt>
    <dgm:pt modelId="{482FB7E5-F1FB-2242-8E6F-8A402523BBF3}" type="pres">
      <dgm:prSet presAssocID="{640A2F9B-ACDF-FA41-805A-B5C46A34CB88}" presName="Name28" presStyleLbl="parChTrans1D3" presStyleIdx="8" presStyleCnt="12"/>
      <dgm:spPr/>
    </dgm:pt>
    <dgm:pt modelId="{7519E83C-E066-924B-AEAE-99A33BC908C1}" type="pres">
      <dgm:prSet presAssocID="{72B25568-DDC1-FA48-87E8-B6555854649D}" presName="hierRoot2" presStyleCnt="0">
        <dgm:presLayoutVars>
          <dgm:hierBranch val="init"/>
        </dgm:presLayoutVars>
      </dgm:prSet>
      <dgm:spPr/>
    </dgm:pt>
    <dgm:pt modelId="{A785753B-2A18-EB42-BC1D-75A35A5DA9A3}" type="pres">
      <dgm:prSet presAssocID="{72B25568-DDC1-FA48-87E8-B6555854649D}" presName="rootComposite2" presStyleCnt="0"/>
      <dgm:spPr/>
    </dgm:pt>
    <dgm:pt modelId="{2ED61338-E47D-1F45-960E-E25F61DAB925}" type="pres">
      <dgm:prSet presAssocID="{72B25568-DDC1-FA48-87E8-B6555854649D}" presName="rootText2" presStyleLbl="alignAcc1" presStyleIdx="0" presStyleCnt="0">
        <dgm:presLayoutVars>
          <dgm:chPref val="3"/>
        </dgm:presLayoutVars>
      </dgm:prSet>
      <dgm:spPr/>
    </dgm:pt>
    <dgm:pt modelId="{9A6CEA2D-8316-CF4F-BBE8-0E2AEB242323}" type="pres">
      <dgm:prSet presAssocID="{72B25568-DDC1-FA48-87E8-B6555854649D}" presName="topArc2" presStyleLbl="parChTrans1D1" presStyleIdx="24" presStyleCnt="34"/>
      <dgm:spPr/>
    </dgm:pt>
    <dgm:pt modelId="{09C6ABF8-C882-BF45-9674-315228D20F21}" type="pres">
      <dgm:prSet presAssocID="{72B25568-DDC1-FA48-87E8-B6555854649D}" presName="bottomArc2" presStyleLbl="parChTrans1D1" presStyleIdx="25" presStyleCnt="34"/>
      <dgm:spPr/>
    </dgm:pt>
    <dgm:pt modelId="{CAE49DEC-88B2-4042-A8F6-C6C8B7601431}" type="pres">
      <dgm:prSet presAssocID="{72B25568-DDC1-FA48-87E8-B6555854649D}" presName="topConnNode2" presStyleLbl="node3" presStyleIdx="0" presStyleCnt="0"/>
      <dgm:spPr/>
    </dgm:pt>
    <dgm:pt modelId="{9D2473B5-6303-A744-BE39-4FEC9AF8B734}" type="pres">
      <dgm:prSet presAssocID="{72B25568-DDC1-FA48-87E8-B6555854649D}" presName="hierChild4" presStyleCnt="0"/>
      <dgm:spPr/>
    </dgm:pt>
    <dgm:pt modelId="{C660CFCA-B7D4-8044-92DD-2E395029B8E0}" type="pres">
      <dgm:prSet presAssocID="{72B25568-DDC1-FA48-87E8-B6555854649D}" presName="hierChild5" presStyleCnt="0"/>
      <dgm:spPr/>
    </dgm:pt>
    <dgm:pt modelId="{4E912431-A0F7-454C-BD6B-DC78A4F35751}" type="pres">
      <dgm:prSet presAssocID="{9C5E9E62-3468-A346-9796-2581BF325057}" presName="hierChild5" presStyleCnt="0"/>
      <dgm:spPr/>
    </dgm:pt>
    <dgm:pt modelId="{41186327-1C22-9643-8FFB-484DAAD28CC3}" type="pres">
      <dgm:prSet presAssocID="{8A126B28-9C26-6C48-994C-87D7F4446823}" presName="Name28" presStyleLbl="parChTrans1D2" presStyleIdx="3" presStyleCnt="4"/>
      <dgm:spPr/>
    </dgm:pt>
    <dgm:pt modelId="{8B03F807-CBB7-9845-9E04-83158BEF0EE5}" type="pres">
      <dgm:prSet presAssocID="{B82A0031-5020-1145-AF14-0428CAA8B334}" presName="hierRoot2" presStyleCnt="0">
        <dgm:presLayoutVars>
          <dgm:hierBranch val="init"/>
        </dgm:presLayoutVars>
      </dgm:prSet>
      <dgm:spPr/>
    </dgm:pt>
    <dgm:pt modelId="{FD1CCA04-BDA1-AD4E-913E-BB45F974D5E6}" type="pres">
      <dgm:prSet presAssocID="{B82A0031-5020-1145-AF14-0428CAA8B334}" presName="rootComposite2" presStyleCnt="0"/>
      <dgm:spPr/>
    </dgm:pt>
    <dgm:pt modelId="{B413E0EF-BC72-7E46-B775-F772747BE53C}" type="pres">
      <dgm:prSet presAssocID="{B82A0031-5020-1145-AF14-0428CAA8B334}" presName="rootText2" presStyleLbl="alignAcc1" presStyleIdx="0" presStyleCnt="0">
        <dgm:presLayoutVars>
          <dgm:chPref val="3"/>
        </dgm:presLayoutVars>
      </dgm:prSet>
      <dgm:spPr/>
    </dgm:pt>
    <dgm:pt modelId="{519FCB21-517B-1E4B-A92D-6B3D73B4D67F}" type="pres">
      <dgm:prSet presAssocID="{B82A0031-5020-1145-AF14-0428CAA8B334}" presName="topArc2" presStyleLbl="parChTrans1D1" presStyleIdx="26" presStyleCnt="34"/>
      <dgm:spPr/>
    </dgm:pt>
    <dgm:pt modelId="{69FDEEB0-2A73-7F45-9B23-18D5DB122032}" type="pres">
      <dgm:prSet presAssocID="{B82A0031-5020-1145-AF14-0428CAA8B334}" presName="bottomArc2" presStyleLbl="parChTrans1D1" presStyleIdx="27" presStyleCnt="34"/>
      <dgm:spPr/>
    </dgm:pt>
    <dgm:pt modelId="{36DBAC4E-8453-6049-9DF0-861344350A67}" type="pres">
      <dgm:prSet presAssocID="{B82A0031-5020-1145-AF14-0428CAA8B334}" presName="topConnNode2" presStyleLbl="node2" presStyleIdx="0" presStyleCnt="0"/>
      <dgm:spPr/>
    </dgm:pt>
    <dgm:pt modelId="{FF994E80-937D-E049-96CC-2DA48B5138A9}" type="pres">
      <dgm:prSet presAssocID="{B82A0031-5020-1145-AF14-0428CAA8B334}" presName="hierChild4" presStyleCnt="0"/>
      <dgm:spPr/>
    </dgm:pt>
    <dgm:pt modelId="{396BF4B8-7856-024B-8D78-2CA0163A36BE}" type="pres">
      <dgm:prSet presAssocID="{4F7DFC99-6C92-794A-97FA-FBF2F445B580}" presName="Name28" presStyleLbl="parChTrans1D3" presStyleIdx="9" presStyleCnt="12"/>
      <dgm:spPr/>
    </dgm:pt>
    <dgm:pt modelId="{945E4EFD-3255-3846-A636-7659F52CA009}" type="pres">
      <dgm:prSet presAssocID="{D74DBF0F-4CB9-9947-A4AA-47BCCD14A718}" presName="hierRoot2" presStyleCnt="0">
        <dgm:presLayoutVars>
          <dgm:hierBranch val="init"/>
        </dgm:presLayoutVars>
      </dgm:prSet>
      <dgm:spPr/>
    </dgm:pt>
    <dgm:pt modelId="{002A4A23-B2A1-4749-A6F6-CD6E0D279371}" type="pres">
      <dgm:prSet presAssocID="{D74DBF0F-4CB9-9947-A4AA-47BCCD14A718}" presName="rootComposite2" presStyleCnt="0"/>
      <dgm:spPr/>
    </dgm:pt>
    <dgm:pt modelId="{D9A026C3-5877-FD40-8879-87C180D4B9CC}" type="pres">
      <dgm:prSet presAssocID="{D74DBF0F-4CB9-9947-A4AA-47BCCD14A718}" presName="rootText2" presStyleLbl="alignAcc1" presStyleIdx="0" presStyleCnt="0">
        <dgm:presLayoutVars>
          <dgm:chPref val="3"/>
        </dgm:presLayoutVars>
      </dgm:prSet>
      <dgm:spPr/>
    </dgm:pt>
    <dgm:pt modelId="{13AAC596-9EE4-AC45-BC9B-E9809D623BC8}" type="pres">
      <dgm:prSet presAssocID="{D74DBF0F-4CB9-9947-A4AA-47BCCD14A718}" presName="topArc2" presStyleLbl="parChTrans1D1" presStyleIdx="28" presStyleCnt="34"/>
      <dgm:spPr/>
    </dgm:pt>
    <dgm:pt modelId="{84CF90AE-C876-AD48-889C-25CE623AEC2F}" type="pres">
      <dgm:prSet presAssocID="{D74DBF0F-4CB9-9947-A4AA-47BCCD14A718}" presName="bottomArc2" presStyleLbl="parChTrans1D1" presStyleIdx="29" presStyleCnt="34"/>
      <dgm:spPr/>
    </dgm:pt>
    <dgm:pt modelId="{00B405A8-6E69-1244-8CEE-3633132C5939}" type="pres">
      <dgm:prSet presAssocID="{D74DBF0F-4CB9-9947-A4AA-47BCCD14A718}" presName="topConnNode2" presStyleLbl="node3" presStyleIdx="0" presStyleCnt="0"/>
      <dgm:spPr/>
    </dgm:pt>
    <dgm:pt modelId="{79D570FB-1D83-BE45-A493-20C02E04B272}" type="pres">
      <dgm:prSet presAssocID="{D74DBF0F-4CB9-9947-A4AA-47BCCD14A718}" presName="hierChild4" presStyleCnt="0"/>
      <dgm:spPr/>
    </dgm:pt>
    <dgm:pt modelId="{15B6D6DE-0AC1-4C41-B40D-CB8282A304A0}" type="pres">
      <dgm:prSet presAssocID="{D74DBF0F-4CB9-9947-A4AA-47BCCD14A718}" presName="hierChild5" presStyleCnt="0"/>
      <dgm:spPr/>
    </dgm:pt>
    <dgm:pt modelId="{3AD46FAF-0A3B-DC43-AC97-D8EEA504B629}" type="pres">
      <dgm:prSet presAssocID="{757A67C5-3358-D943-80A6-027BBB6C734A}" presName="Name28" presStyleLbl="parChTrans1D3" presStyleIdx="10" presStyleCnt="12"/>
      <dgm:spPr/>
    </dgm:pt>
    <dgm:pt modelId="{F9574007-2418-B54B-8F3E-2A406932E4EC}" type="pres">
      <dgm:prSet presAssocID="{181C929E-0FC8-BC41-94C6-2E44E6FF718B}" presName="hierRoot2" presStyleCnt="0">
        <dgm:presLayoutVars>
          <dgm:hierBranch val="init"/>
        </dgm:presLayoutVars>
      </dgm:prSet>
      <dgm:spPr/>
    </dgm:pt>
    <dgm:pt modelId="{0735C5B0-7374-864E-B8C4-BE082147DFC8}" type="pres">
      <dgm:prSet presAssocID="{181C929E-0FC8-BC41-94C6-2E44E6FF718B}" presName="rootComposite2" presStyleCnt="0"/>
      <dgm:spPr/>
    </dgm:pt>
    <dgm:pt modelId="{257B3AB2-BF1C-DD48-8DE9-E3E8EA5FCF43}" type="pres">
      <dgm:prSet presAssocID="{181C929E-0FC8-BC41-94C6-2E44E6FF718B}" presName="rootText2" presStyleLbl="alignAcc1" presStyleIdx="0" presStyleCnt="0">
        <dgm:presLayoutVars>
          <dgm:chPref val="3"/>
        </dgm:presLayoutVars>
      </dgm:prSet>
      <dgm:spPr/>
    </dgm:pt>
    <dgm:pt modelId="{B9E1780D-D392-7A4C-8BEB-0347788ADAAF}" type="pres">
      <dgm:prSet presAssocID="{181C929E-0FC8-BC41-94C6-2E44E6FF718B}" presName="topArc2" presStyleLbl="parChTrans1D1" presStyleIdx="30" presStyleCnt="34"/>
      <dgm:spPr/>
    </dgm:pt>
    <dgm:pt modelId="{B2C70D39-AAC8-A642-894D-30EF79498831}" type="pres">
      <dgm:prSet presAssocID="{181C929E-0FC8-BC41-94C6-2E44E6FF718B}" presName="bottomArc2" presStyleLbl="parChTrans1D1" presStyleIdx="31" presStyleCnt="34"/>
      <dgm:spPr/>
    </dgm:pt>
    <dgm:pt modelId="{7741608E-8D52-AC4B-93D2-D147439DDC9D}" type="pres">
      <dgm:prSet presAssocID="{181C929E-0FC8-BC41-94C6-2E44E6FF718B}" presName="topConnNode2" presStyleLbl="node3" presStyleIdx="0" presStyleCnt="0"/>
      <dgm:spPr/>
    </dgm:pt>
    <dgm:pt modelId="{3FF73647-518E-1D47-A76E-A62B956606EB}" type="pres">
      <dgm:prSet presAssocID="{181C929E-0FC8-BC41-94C6-2E44E6FF718B}" presName="hierChild4" presStyleCnt="0"/>
      <dgm:spPr/>
    </dgm:pt>
    <dgm:pt modelId="{E7CAA9FB-3C24-E94E-8D66-92E97A4D1C1A}" type="pres">
      <dgm:prSet presAssocID="{181C929E-0FC8-BC41-94C6-2E44E6FF718B}" presName="hierChild5" presStyleCnt="0"/>
      <dgm:spPr/>
    </dgm:pt>
    <dgm:pt modelId="{F5B51E37-B977-5A49-B376-70A28F3A4337}" type="pres">
      <dgm:prSet presAssocID="{1ABD84B0-6372-2444-98E3-CF1833D4E21A}" presName="Name28" presStyleLbl="parChTrans1D3" presStyleIdx="11" presStyleCnt="12"/>
      <dgm:spPr/>
    </dgm:pt>
    <dgm:pt modelId="{86EB84D0-6B8F-2144-811B-014FCA4718BA}" type="pres">
      <dgm:prSet presAssocID="{604861B8-72BA-D248-B742-E5E3E91FD330}" presName="hierRoot2" presStyleCnt="0">
        <dgm:presLayoutVars>
          <dgm:hierBranch val="init"/>
        </dgm:presLayoutVars>
      </dgm:prSet>
      <dgm:spPr/>
    </dgm:pt>
    <dgm:pt modelId="{A829035C-F8A0-8E45-9304-B04601368DEB}" type="pres">
      <dgm:prSet presAssocID="{604861B8-72BA-D248-B742-E5E3E91FD330}" presName="rootComposite2" presStyleCnt="0"/>
      <dgm:spPr/>
    </dgm:pt>
    <dgm:pt modelId="{42ABD0D0-AF4F-D842-AA8C-030D530130FB}" type="pres">
      <dgm:prSet presAssocID="{604861B8-72BA-D248-B742-E5E3E91FD330}" presName="rootText2" presStyleLbl="alignAcc1" presStyleIdx="0" presStyleCnt="0">
        <dgm:presLayoutVars>
          <dgm:chPref val="3"/>
        </dgm:presLayoutVars>
      </dgm:prSet>
      <dgm:spPr/>
    </dgm:pt>
    <dgm:pt modelId="{9777DB0E-E7CB-8149-8800-55992A857585}" type="pres">
      <dgm:prSet presAssocID="{604861B8-72BA-D248-B742-E5E3E91FD330}" presName="topArc2" presStyleLbl="parChTrans1D1" presStyleIdx="32" presStyleCnt="34"/>
      <dgm:spPr/>
    </dgm:pt>
    <dgm:pt modelId="{94B1E933-3F7D-0B4D-B339-3314FAB8086E}" type="pres">
      <dgm:prSet presAssocID="{604861B8-72BA-D248-B742-E5E3E91FD330}" presName="bottomArc2" presStyleLbl="parChTrans1D1" presStyleIdx="33" presStyleCnt="34"/>
      <dgm:spPr/>
    </dgm:pt>
    <dgm:pt modelId="{D12691C3-6C4F-D542-864C-708B42DD7912}" type="pres">
      <dgm:prSet presAssocID="{604861B8-72BA-D248-B742-E5E3E91FD330}" presName="topConnNode2" presStyleLbl="node3" presStyleIdx="0" presStyleCnt="0"/>
      <dgm:spPr/>
    </dgm:pt>
    <dgm:pt modelId="{C6C27E62-3C33-CB45-B9D5-37DD8E98D9EF}" type="pres">
      <dgm:prSet presAssocID="{604861B8-72BA-D248-B742-E5E3E91FD330}" presName="hierChild4" presStyleCnt="0"/>
      <dgm:spPr/>
    </dgm:pt>
    <dgm:pt modelId="{A384EAE5-DAA3-564C-B65A-A8212072637F}" type="pres">
      <dgm:prSet presAssocID="{604861B8-72BA-D248-B742-E5E3E91FD330}" presName="hierChild5" presStyleCnt="0"/>
      <dgm:spPr/>
    </dgm:pt>
    <dgm:pt modelId="{EA83F9EB-437D-A24A-9128-006FFE2F0A3F}" type="pres">
      <dgm:prSet presAssocID="{B82A0031-5020-1145-AF14-0428CAA8B334}" presName="hierChild5" presStyleCnt="0"/>
      <dgm:spPr/>
    </dgm:pt>
    <dgm:pt modelId="{CD672A1A-A503-BB49-8298-35A7F015643A}" type="pres">
      <dgm:prSet presAssocID="{F8B9C080-7C99-5244-9E32-210EBAC6709A}" presName="hierChild3" presStyleCnt="0"/>
      <dgm:spPr/>
    </dgm:pt>
  </dgm:ptLst>
  <dgm:cxnLst>
    <dgm:cxn modelId="{9BD60603-7AAB-A640-888F-29B4616182E0}" srcId="{F8B9C080-7C99-5244-9E32-210EBAC6709A}" destId="{958333B5-A279-F240-B475-48BA4F529492}" srcOrd="0" destOrd="0" parTransId="{7A04E726-20EF-B043-9AC4-679B55EEAF93}" sibTransId="{C5490FFC-0D91-0D4D-8ACF-CBCA4C85A74B}"/>
    <dgm:cxn modelId="{243B5704-E2E3-6D4B-BBC0-12BADB4FF6DD}" type="presOf" srcId="{7F429637-2994-7F4F-A0E3-0D2570528C9B}" destId="{A0CB6E13-B11B-CD41-856D-20C7E6EF4E67}" srcOrd="1" destOrd="0" presId="urn:microsoft.com/office/officeart/2008/layout/HalfCircleOrganizationChart"/>
    <dgm:cxn modelId="{C6BE5E04-41FE-AE43-85DF-5E17EBABC268}" type="presOf" srcId="{9C5E9E62-3468-A346-9796-2581BF325057}" destId="{2DBBA451-783F-344F-A62A-4A63ACC7EFF5}" srcOrd="0" destOrd="0" presId="urn:microsoft.com/office/officeart/2008/layout/HalfCircleOrganizationChart"/>
    <dgm:cxn modelId="{654C0F0C-FFB3-F144-BA97-A85AAFAE1CCF}" type="presOf" srcId="{9648BBE1-634C-B645-9A5B-18FD8359E7F3}" destId="{3E760B31-943A-164D-B688-B62D743CDDE6}" srcOrd="1" destOrd="0" presId="urn:microsoft.com/office/officeart/2008/layout/HalfCircleOrganizationChart"/>
    <dgm:cxn modelId="{F48F890C-2B5E-D64D-83C9-052EB49868E7}" srcId="{B82A0031-5020-1145-AF14-0428CAA8B334}" destId="{181C929E-0FC8-BC41-94C6-2E44E6FF718B}" srcOrd="1" destOrd="0" parTransId="{757A67C5-3358-D943-80A6-027BBB6C734A}" sibTransId="{0645DA2D-7E58-3940-BC33-09F73B5C57C4}"/>
    <dgm:cxn modelId="{7824B80C-8A16-AD40-AF83-060880446FC8}" type="presOf" srcId="{72B25568-DDC1-FA48-87E8-B6555854649D}" destId="{CAE49DEC-88B2-4042-A8F6-C6C8B7601431}" srcOrd="1" destOrd="0" presId="urn:microsoft.com/office/officeart/2008/layout/HalfCircleOrganizationChart"/>
    <dgm:cxn modelId="{40F5DA17-118D-C947-9658-9F6E5921069A}" type="presOf" srcId="{347AE1FA-0725-A241-A7D0-4938F2A34FD9}" destId="{5256D6FB-6550-5B49-B919-39752346ACE2}" srcOrd="0" destOrd="0" presId="urn:microsoft.com/office/officeart/2008/layout/HalfCircleOrganizationChart"/>
    <dgm:cxn modelId="{28587D19-5284-2E45-B42A-FB513E536379}" type="presOf" srcId="{958333B5-A279-F240-B475-48BA4F529492}" destId="{A0064A2D-A4E6-714C-919C-A1AE901A2FD9}" srcOrd="1" destOrd="0" presId="urn:microsoft.com/office/officeart/2008/layout/HalfCircleOrganizationChart"/>
    <dgm:cxn modelId="{DC34F119-C5FC-FC49-B3E5-9449020F0C26}" type="presOf" srcId="{B32DCD27-C801-FB49-AE4F-0B17BE6351E8}" destId="{1722B4E2-C100-CA48-9804-720DBD56301F}" srcOrd="0" destOrd="0" presId="urn:microsoft.com/office/officeart/2008/layout/HalfCircleOrganizationChart"/>
    <dgm:cxn modelId="{84F8561B-F3A1-704F-B307-23CD5A267A9D}" srcId="{39EF8130-84BB-8B40-969C-9B6B3EA55BC3}" destId="{347AE1FA-0725-A241-A7D0-4938F2A34FD9}" srcOrd="0" destOrd="0" parTransId="{B32DCD27-C801-FB49-AE4F-0B17BE6351E8}" sibTransId="{ADE5337D-F2D9-D445-808D-35DAD8F27623}"/>
    <dgm:cxn modelId="{DD2D111E-1EA7-4C44-BD42-401B6BA71400}" srcId="{F8B9C080-7C99-5244-9E32-210EBAC6709A}" destId="{9C5E9E62-3468-A346-9796-2581BF325057}" srcOrd="2" destOrd="0" parTransId="{232B41BE-8258-F64A-856A-5E94DD1433DD}" sibTransId="{E69DA655-DEE1-A140-8FDF-63ED60B60354}"/>
    <dgm:cxn modelId="{B20C2E24-A74D-5E4C-A39A-2A1A3DCEDC16}" srcId="{9C5E9E62-3468-A346-9796-2581BF325057}" destId="{AF100650-7F9F-B444-8B0F-5BBF54F65764}" srcOrd="1" destOrd="0" parTransId="{2C2EA3AA-D4FD-F649-9649-FAB7F93310F6}" sibTransId="{C13FCAEF-D22B-C549-BC67-46CAAEC84725}"/>
    <dgm:cxn modelId="{8A91EE27-B2C9-D54B-869D-CEA9F4DA4AE7}" type="presOf" srcId="{181C929E-0FC8-BC41-94C6-2E44E6FF718B}" destId="{257B3AB2-BF1C-DD48-8DE9-E3E8EA5FCF43}" srcOrd="0" destOrd="0" presId="urn:microsoft.com/office/officeart/2008/layout/HalfCircleOrganizationChart"/>
    <dgm:cxn modelId="{1F427928-4B0D-ED4C-BFBB-EB5F752FE3B8}" type="presOf" srcId="{68A07594-8DDA-7F4B-BCDE-BC3B9ED93386}" destId="{AB591B2C-F2C5-C043-9834-2F68A408B165}" srcOrd="1" destOrd="0" presId="urn:microsoft.com/office/officeart/2008/layout/HalfCircleOrganizationChart"/>
    <dgm:cxn modelId="{0254812C-C29E-014B-9791-9271D73F9294}" type="presOf" srcId="{72B25568-DDC1-FA48-87E8-B6555854649D}" destId="{2ED61338-E47D-1F45-960E-E25F61DAB925}" srcOrd="0" destOrd="0" presId="urn:microsoft.com/office/officeart/2008/layout/HalfCircleOrganizationChart"/>
    <dgm:cxn modelId="{FD2E872E-FA68-F243-B140-793BB9213475}" type="presOf" srcId="{D74DBF0F-4CB9-9947-A4AA-47BCCD14A718}" destId="{00B405A8-6E69-1244-8CEE-3633132C5939}" srcOrd="1" destOrd="0" presId="urn:microsoft.com/office/officeart/2008/layout/HalfCircleOrganizationChart"/>
    <dgm:cxn modelId="{99003133-5E04-954E-A937-0A85AE10D4AC}" type="presOf" srcId="{AF100650-7F9F-B444-8B0F-5BBF54F65764}" destId="{E04F79CD-B7F0-AD47-BA6E-CF58A07537F3}" srcOrd="0" destOrd="0" presId="urn:microsoft.com/office/officeart/2008/layout/HalfCircleOrganizationChart"/>
    <dgm:cxn modelId="{E867B135-2D1F-4540-AF0A-F1F9431DD8D6}" type="presOf" srcId="{D74DBF0F-4CB9-9947-A4AA-47BCCD14A718}" destId="{D9A026C3-5877-FD40-8879-87C180D4B9CC}" srcOrd="0" destOrd="0" presId="urn:microsoft.com/office/officeart/2008/layout/HalfCircleOrganizationChart"/>
    <dgm:cxn modelId="{B295C235-4C09-B84A-9B85-DB048D8216B8}" type="presOf" srcId="{640A2F9B-ACDF-FA41-805A-B5C46A34CB88}" destId="{482FB7E5-F1FB-2242-8E6F-8A402523BBF3}" srcOrd="0" destOrd="0" presId="urn:microsoft.com/office/officeart/2008/layout/HalfCircleOrganizationChart"/>
    <dgm:cxn modelId="{3E5F5137-F2EA-D244-BD08-434F1C63F874}" srcId="{E6A35281-6B84-D049-817D-77B831457F00}" destId="{F8B9C080-7C99-5244-9E32-210EBAC6709A}" srcOrd="0" destOrd="0" parTransId="{3DF1329B-7A51-7F4A-9D9F-C528BC095102}" sibTransId="{3CDFC93F-234D-7847-9E49-3E7508E44226}"/>
    <dgm:cxn modelId="{0431D237-88BF-B843-AE56-D53EFB41959E}" type="presOf" srcId="{7F429637-2994-7F4F-A0E3-0D2570528C9B}" destId="{88A964EA-7944-274F-93BB-22C36ACF394E}" srcOrd="0" destOrd="0" presId="urn:microsoft.com/office/officeart/2008/layout/HalfCircleOrganizationChart"/>
    <dgm:cxn modelId="{8992B838-584D-B745-9CEC-C4A0A15121B2}" type="presOf" srcId="{958333B5-A279-F240-B475-48BA4F529492}" destId="{882CF74B-C651-9546-B8EF-2E9306932A79}" srcOrd="0" destOrd="0" presId="urn:microsoft.com/office/officeart/2008/layout/HalfCircleOrganizationChart"/>
    <dgm:cxn modelId="{F275E63B-A181-284C-BDA1-258522056055}" type="presOf" srcId="{C20AFAD9-ADA0-FF45-84FF-DFA691C9A2D8}" destId="{B357F649-D197-9347-9E99-BCCD938891DA}" srcOrd="0" destOrd="0" presId="urn:microsoft.com/office/officeart/2008/layout/HalfCircleOrganizationChart"/>
    <dgm:cxn modelId="{DEDAC23C-31A8-8A44-A19B-18A627C69747}" srcId="{B82A0031-5020-1145-AF14-0428CAA8B334}" destId="{D74DBF0F-4CB9-9947-A4AA-47BCCD14A718}" srcOrd="0" destOrd="0" parTransId="{4F7DFC99-6C92-794A-97FA-FBF2F445B580}" sibTransId="{57E64B03-12C9-9D42-A1D9-24D9A9D84D9B}"/>
    <dgm:cxn modelId="{339D2B45-73E2-B348-ACC6-8D8A513E84DE}" srcId="{9C5E9E62-3468-A346-9796-2581BF325057}" destId="{9648BBE1-634C-B645-9A5B-18FD8359E7F3}" srcOrd="0" destOrd="0" parTransId="{FE2ABB59-4FAF-0443-8019-64C32FDB760E}" sibTransId="{DCF51793-79E5-C945-9240-8E3DF4990DC7}"/>
    <dgm:cxn modelId="{F9CC5E53-594F-B24D-8B30-90829432C045}" type="presOf" srcId="{6B7E624B-95DC-FF44-82D6-B0D1D9F45560}" destId="{B3FE6D31-00CA-2F43-B624-4A484870C4F3}" srcOrd="1" destOrd="0" presId="urn:microsoft.com/office/officeart/2008/layout/HalfCircleOrganizationChart"/>
    <dgm:cxn modelId="{8DC5A15E-548E-D748-B365-877FE8681179}" type="presOf" srcId="{9C5E9E62-3468-A346-9796-2581BF325057}" destId="{9D69ECBA-475D-8B4A-9E2D-AADFE28A124F}" srcOrd="1" destOrd="0" presId="urn:microsoft.com/office/officeart/2008/layout/HalfCircleOrganizationChart"/>
    <dgm:cxn modelId="{506E8D5F-236D-AC4F-A43D-345106A58CAD}" type="presOf" srcId="{7A04E726-20EF-B043-9AC4-679B55EEAF93}" destId="{FE6401A8-3430-2E46-8816-2F972D88BDE2}" srcOrd="0" destOrd="0" presId="urn:microsoft.com/office/officeart/2008/layout/HalfCircleOrganizationChart"/>
    <dgm:cxn modelId="{26DB6263-BB67-0E4F-BE19-0B8AF380D1FB}" type="presOf" srcId="{26687A1C-6A72-8347-A077-EA936AE77E3A}" destId="{B945A830-B24B-9441-B15D-23CA3BD2F9AA}" srcOrd="0" destOrd="0" presId="urn:microsoft.com/office/officeart/2008/layout/HalfCircleOrganizationChart"/>
    <dgm:cxn modelId="{D9241D64-D5F8-BB48-97AA-2A154D75C6D9}" srcId="{F8B9C080-7C99-5244-9E32-210EBAC6709A}" destId="{39EF8130-84BB-8B40-969C-9B6B3EA55BC3}" srcOrd="1" destOrd="0" parTransId="{9FDF15BF-26B8-E04A-889E-7F42B3C1411D}" sibTransId="{6C753071-433D-AD40-AE66-C46DDCC87707}"/>
    <dgm:cxn modelId="{4EB8C46A-544F-B045-BAB6-FA98592B1C2D}" type="presOf" srcId="{E05F0E51-E64C-5940-919F-58A7ACF59FB2}" destId="{D1D21B6C-6737-8047-A18F-7A88DAC0F607}" srcOrd="0" destOrd="0" presId="urn:microsoft.com/office/officeart/2008/layout/HalfCircleOrganizationChart"/>
    <dgm:cxn modelId="{172BF46C-9CBD-B849-9400-04AC9072793D}" type="presOf" srcId="{8A126B28-9C26-6C48-994C-87D7F4446823}" destId="{41186327-1C22-9643-8FFB-484DAAD28CC3}" srcOrd="0" destOrd="0" presId="urn:microsoft.com/office/officeart/2008/layout/HalfCircleOrganizationChart"/>
    <dgm:cxn modelId="{8C274D6D-FC85-0846-A166-92F48043C5B5}" type="presOf" srcId="{F8B9C080-7C99-5244-9E32-210EBAC6709A}" destId="{CAF7CFB5-7992-0D4A-98C7-C4204621FEFE}" srcOrd="0" destOrd="0" presId="urn:microsoft.com/office/officeart/2008/layout/HalfCircleOrganizationChart"/>
    <dgm:cxn modelId="{65D75D70-2D07-5545-BE3D-37B77C9F5C55}" type="presOf" srcId="{181C929E-0FC8-BC41-94C6-2E44E6FF718B}" destId="{7741608E-8D52-AC4B-93D2-D147439DDC9D}" srcOrd="1" destOrd="0" presId="urn:microsoft.com/office/officeart/2008/layout/HalfCircleOrganizationChart"/>
    <dgm:cxn modelId="{AB595672-0E2C-7A4A-A7FE-4B5C049DB162}" type="presOf" srcId="{232B41BE-8258-F64A-856A-5E94DD1433DD}" destId="{6AAD1A33-D5A2-E646-A73A-FC203F35EE46}" srcOrd="0" destOrd="0" presId="urn:microsoft.com/office/officeart/2008/layout/HalfCircleOrganizationChart"/>
    <dgm:cxn modelId="{7B2AB873-5D5B-5947-B63F-719E997F8E4F}" type="presOf" srcId="{FE2ABB59-4FAF-0443-8019-64C32FDB760E}" destId="{08DDB0C0-268F-EB41-8E89-2F8D389A5BC6}" srcOrd="0" destOrd="0" presId="urn:microsoft.com/office/officeart/2008/layout/HalfCircleOrganizationChart"/>
    <dgm:cxn modelId="{A8140681-7785-BE42-99DA-D4A77AC8A31B}" type="presOf" srcId="{604861B8-72BA-D248-B742-E5E3E91FD330}" destId="{42ABD0D0-AF4F-D842-AA8C-030D530130FB}" srcOrd="0" destOrd="0" presId="urn:microsoft.com/office/officeart/2008/layout/HalfCircleOrganizationChart"/>
    <dgm:cxn modelId="{4D7AA68B-18AD-8145-B9D5-2B87C5B395D8}" srcId="{958333B5-A279-F240-B475-48BA4F529492}" destId="{E05F0E51-E64C-5940-919F-58A7ACF59FB2}" srcOrd="2" destOrd="0" parTransId="{A8B0BA71-7CC0-C143-AF1F-99E46F228BA9}" sibTransId="{89057A56-E9E5-A645-BF90-60F498471FAE}"/>
    <dgm:cxn modelId="{41398C8D-0F85-064F-9A68-59E574C22A3A}" type="presOf" srcId="{B82A0031-5020-1145-AF14-0428CAA8B334}" destId="{B413E0EF-BC72-7E46-B775-F772747BE53C}" srcOrd="0" destOrd="0" presId="urn:microsoft.com/office/officeart/2008/layout/HalfCircleOrganizationChart"/>
    <dgm:cxn modelId="{25E03B95-23C8-1443-B75D-6A59D7AE5440}" srcId="{B82A0031-5020-1145-AF14-0428CAA8B334}" destId="{604861B8-72BA-D248-B742-E5E3E91FD330}" srcOrd="2" destOrd="0" parTransId="{1ABD84B0-6372-2444-98E3-CF1833D4E21A}" sibTransId="{0C0D5DCA-65CE-2941-A123-978E247D7D67}"/>
    <dgm:cxn modelId="{9F53D597-C710-134E-9D61-2B9E7BE507A3}" srcId="{39EF8130-84BB-8B40-969C-9B6B3EA55BC3}" destId="{68A07594-8DDA-7F4B-BCDE-BC3B9ED93386}" srcOrd="1" destOrd="0" parTransId="{C22FA46B-3B62-A14B-9B8F-0EFB5CD55F24}" sibTransId="{A1A6EEC5-0046-4C45-9B54-4F63BB152EA0}"/>
    <dgm:cxn modelId="{ADFEF99E-B024-D041-83CC-7DECE93A8939}" type="presOf" srcId="{E6A35281-6B84-D049-817D-77B831457F00}" destId="{976DBEAB-AF4E-6244-870E-FF39656035D4}" srcOrd="0" destOrd="0" presId="urn:microsoft.com/office/officeart/2008/layout/HalfCircleOrganizationChart"/>
    <dgm:cxn modelId="{04C0CFA0-AD7A-7D4E-8EE0-FE8727658DF2}" type="presOf" srcId="{9648BBE1-634C-B645-9A5B-18FD8359E7F3}" destId="{100137FA-C3DE-0849-A23F-500511C6E2DF}" srcOrd="0" destOrd="0" presId="urn:microsoft.com/office/officeart/2008/layout/HalfCircleOrganizationChart"/>
    <dgm:cxn modelId="{2F9E56A2-D596-574D-9293-C2F48A62C95C}" type="presOf" srcId="{B8C9BF63-CBE1-AF41-92BE-022C2D2D16F5}" destId="{24241DB5-5BCB-474F-A747-992E522143AA}" srcOrd="0" destOrd="0" presId="urn:microsoft.com/office/officeart/2008/layout/HalfCircleOrganizationChart"/>
    <dgm:cxn modelId="{AD287BA5-23F3-F44F-AB96-89A7A5EBED0E}" srcId="{F8B9C080-7C99-5244-9E32-210EBAC6709A}" destId="{B82A0031-5020-1145-AF14-0428CAA8B334}" srcOrd="3" destOrd="0" parTransId="{8A126B28-9C26-6C48-994C-87D7F4446823}" sibTransId="{C09D2926-5D14-4F4C-8836-0BC5403FBD56}"/>
    <dgm:cxn modelId="{69B6FBAB-C98E-2E41-9A72-93A1D8649239}" srcId="{958333B5-A279-F240-B475-48BA4F529492}" destId="{F3A8B323-191E-024E-96DC-C7FAAF79874D}" srcOrd="1" destOrd="0" parTransId="{26687A1C-6A72-8347-A077-EA936AE77E3A}" sibTransId="{FA623893-047C-8C42-BEB3-536CD4A23899}"/>
    <dgm:cxn modelId="{63A5EAB0-B2EA-3B46-9F7A-0FE64BB0F5EF}" srcId="{39EF8130-84BB-8B40-969C-9B6B3EA55BC3}" destId="{7F429637-2994-7F4F-A0E3-0D2570528C9B}" srcOrd="2" destOrd="0" parTransId="{C20AFAD9-ADA0-FF45-84FF-DFA691C9A2D8}" sibTransId="{937663A6-4E0B-F14F-A939-5DBC62F30C6A}"/>
    <dgm:cxn modelId="{8AD8F1B6-4D6A-274D-A342-BD523EF106AB}" srcId="{9C5E9E62-3468-A346-9796-2581BF325057}" destId="{72B25568-DDC1-FA48-87E8-B6555854649D}" srcOrd="2" destOrd="0" parTransId="{640A2F9B-ACDF-FA41-805A-B5C46A34CB88}" sibTransId="{03CF43A2-0BA7-CC4B-8650-6102C856A3EE}"/>
    <dgm:cxn modelId="{2A9C71BA-B065-2B49-BF88-C370863995E6}" type="presOf" srcId="{9FDF15BF-26B8-E04A-889E-7F42B3C1411D}" destId="{C9AAD573-0BD0-6D4B-9007-1F38727F377D}" srcOrd="0" destOrd="0" presId="urn:microsoft.com/office/officeart/2008/layout/HalfCircleOrganizationChart"/>
    <dgm:cxn modelId="{740E6ABC-C016-4643-AB63-004FC9DC7EF2}" srcId="{958333B5-A279-F240-B475-48BA4F529492}" destId="{6B7E624B-95DC-FF44-82D6-B0D1D9F45560}" srcOrd="0" destOrd="0" parTransId="{B8C9BF63-CBE1-AF41-92BE-022C2D2D16F5}" sibTransId="{10366C9C-D7E3-8C40-8F2C-28AE9B72E5F4}"/>
    <dgm:cxn modelId="{633516BD-2555-6044-8BEC-FFD121F898A8}" type="presOf" srcId="{AF100650-7F9F-B444-8B0F-5BBF54F65764}" destId="{8E6A592F-77AD-7B4A-BDA4-ADC973ABA81A}" srcOrd="1" destOrd="0" presId="urn:microsoft.com/office/officeart/2008/layout/HalfCircleOrganizationChart"/>
    <dgm:cxn modelId="{5A2C4DC2-176A-2F41-98CC-3B8F306F961E}" type="presOf" srcId="{604861B8-72BA-D248-B742-E5E3E91FD330}" destId="{D12691C3-6C4F-D542-864C-708B42DD7912}" srcOrd="1" destOrd="0" presId="urn:microsoft.com/office/officeart/2008/layout/HalfCircleOrganizationChart"/>
    <dgm:cxn modelId="{0C91DFD8-261C-8E40-B259-28D309A1E5B8}" type="presOf" srcId="{4F7DFC99-6C92-794A-97FA-FBF2F445B580}" destId="{396BF4B8-7856-024B-8D78-2CA0163A36BE}" srcOrd="0" destOrd="0" presId="urn:microsoft.com/office/officeart/2008/layout/HalfCircleOrganizationChart"/>
    <dgm:cxn modelId="{C04952DA-7B7D-6E47-806C-1B976CED7BB2}" type="presOf" srcId="{F8B9C080-7C99-5244-9E32-210EBAC6709A}" destId="{9B4A4841-751B-6247-8C7B-151C55EDB4E1}" srcOrd="1" destOrd="0" presId="urn:microsoft.com/office/officeart/2008/layout/HalfCircleOrganizationChart"/>
    <dgm:cxn modelId="{BC1104DB-92B1-F344-B735-F8AFFA68E738}" type="presOf" srcId="{2C2EA3AA-D4FD-F649-9649-FAB7F93310F6}" destId="{8186F704-DFDF-F846-9F8F-4D623886B08E}" srcOrd="0" destOrd="0" presId="urn:microsoft.com/office/officeart/2008/layout/HalfCircleOrganizationChart"/>
    <dgm:cxn modelId="{1CFE24DB-5288-BB45-A5E8-97E721417CF3}" type="presOf" srcId="{C22FA46B-3B62-A14B-9B8F-0EFB5CD55F24}" destId="{6B0D22ED-5FCC-A34C-A785-1018A69E49D7}" srcOrd="0" destOrd="0" presId="urn:microsoft.com/office/officeart/2008/layout/HalfCircleOrganizationChart"/>
    <dgm:cxn modelId="{95F6EBDB-698F-C740-98C9-8C5606D88EFC}" type="presOf" srcId="{F3A8B323-191E-024E-96DC-C7FAAF79874D}" destId="{B9AA7F20-C4B9-5149-AE99-CF13E756E22A}" srcOrd="1" destOrd="0" presId="urn:microsoft.com/office/officeart/2008/layout/HalfCircleOrganizationChart"/>
    <dgm:cxn modelId="{5CD986E2-0294-4341-8216-694F160B3207}" type="presOf" srcId="{39EF8130-84BB-8B40-969C-9B6B3EA55BC3}" destId="{2F42AC09-97AD-5C49-A58B-286CD546FA29}" srcOrd="1" destOrd="0" presId="urn:microsoft.com/office/officeart/2008/layout/HalfCircleOrganizationChart"/>
    <dgm:cxn modelId="{A404E1E4-B3DD-F14F-A485-F0A6465BDFE6}" type="presOf" srcId="{B82A0031-5020-1145-AF14-0428CAA8B334}" destId="{36DBAC4E-8453-6049-9DF0-861344350A67}" srcOrd="1" destOrd="0" presId="urn:microsoft.com/office/officeart/2008/layout/HalfCircleOrganizationChart"/>
    <dgm:cxn modelId="{E2E183E7-D58E-814C-B4A1-CABC82C29885}" type="presOf" srcId="{347AE1FA-0725-A241-A7D0-4938F2A34FD9}" destId="{965BDF07-4485-854B-B1D7-DDCFF2C36AC5}" srcOrd="1" destOrd="0" presId="urn:microsoft.com/office/officeart/2008/layout/HalfCircleOrganizationChart"/>
    <dgm:cxn modelId="{42662DE8-4C41-2346-8BF9-2136CF3076BF}" type="presOf" srcId="{39EF8130-84BB-8B40-969C-9B6B3EA55BC3}" destId="{1B952165-6CE2-9C40-9C2D-8CE850AB12FD}" srcOrd="0" destOrd="0" presId="urn:microsoft.com/office/officeart/2008/layout/HalfCircleOrganizationChart"/>
    <dgm:cxn modelId="{5D50E2EF-BB6C-514B-BF57-4351DA3124E4}" type="presOf" srcId="{A8B0BA71-7CC0-C143-AF1F-99E46F228BA9}" destId="{17F6D629-6DAA-9F4D-B585-B0C49993808E}" srcOrd="0" destOrd="0" presId="urn:microsoft.com/office/officeart/2008/layout/HalfCircleOrganizationChart"/>
    <dgm:cxn modelId="{C8977DF5-D348-2342-AE58-70D8738E0027}" type="presOf" srcId="{68A07594-8DDA-7F4B-BCDE-BC3B9ED93386}" destId="{63A55D6F-A8E9-E749-AA4C-57633A760073}" srcOrd="0" destOrd="0" presId="urn:microsoft.com/office/officeart/2008/layout/HalfCircleOrganizationChart"/>
    <dgm:cxn modelId="{34C4CEF6-24AA-494C-9B68-46B3489D045B}" type="presOf" srcId="{1ABD84B0-6372-2444-98E3-CF1833D4E21A}" destId="{F5B51E37-B977-5A49-B376-70A28F3A4337}" srcOrd="0" destOrd="0" presId="urn:microsoft.com/office/officeart/2008/layout/HalfCircleOrganizationChart"/>
    <dgm:cxn modelId="{3CA620FA-1A4F-0441-9FB2-B45CDE223BDF}" type="presOf" srcId="{757A67C5-3358-D943-80A6-027BBB6C734A}" destId="{3AD46FAF-0A3B-DC43-AC97-D8EEA504B629}" srcOrd="0" destOrd="0" presId="urn:microsoft.com/office/officeart/2008/layout/HalfCircleOrganizationChart"/>
    <dgm:cxn modelId="{067C75FC-C3D2-264B-BBC7-547D31ABC747}" type="presOf" srcId="{F3A8B323-191E-024E-96DC-C7FAAF79874D}" destId="{19994A2F-0D27-EF46-9C92-B8017015DF71}" srcOrd="0" destOrd="0" presId="urn:microsoft.com/office/officeart/2008/layout/HalfCircleOrganizationChart"/>
    <dgm:cxn modelId="{5E42ECFC-58DD-C841-A516-BDBFD66C6302}" type="presOf" srcId="{6B7E624B-95DC-FF44-82D6-B0D1D9F45560}" destId="{827B7FE6-82EE-0E4F-862C-BC8EB34193B9}" srcOrd="0" destOrd="0" presId="urn:microsoft.com/office/officeart/2008/layout/HalfCircleOrganizationChart"/>
    <dgm:cxn modelId="{94C348FD-6318-AB4F-B337-E1CF8912A5F3}" type="presOf" srcId="{E05F0E51-E64C-5940-919F-58A7ACF59FB2}" destId="{5D9F6C18-9AE8-DE47-A908-B5594469B3BE}" srcOrd="1" destOrd="0" presId="urn:microsoft.com/office/officeart/2008/layout/HalfCircleOrganizationChart"/>
    <dgm:cxn modelId="{C000CD2F-E0B2-E64D-B6A5-A68B039B7D92}" type="presParOf" srcId="{976DBEAB-AF4E-6244-870E-FF39656035D4}" destId="{6F67C7CA-1E17-1E49-B55D-2E3C691FD530}" srcOrd="0" destOrd="0" presId="urn:microsoft.com/office/officeart/2008/layout/HalfCircleOrganizationChart"/>
    <dgm:cxn modelId="{6126F655-F1EF-D545-B915-46A985DD8657}" type="presParOf" srcId="{6F67C7CA-1E17-1E49-B55D-2E3C691FD530}" destId="{BA1C0FA3-C672-AF47-B7B8-DB993050A941}" srcOrd="0" destOrd="0" presId="urn:microsoft.com/office/officeart/2008/layout/HalfCircleOrganizationChart"/>
    <dgm:cxn modelId="{33FB4D8E-6141-3E46-B5B6-A38A42865495}" type="presParOf" srcId="{BA1C0FA3-C672-AF47-B7B8-DB993050A941}" destId="{CAF7CFB5-7992-0D4A-98C7-C4204621FEFE}" srcOrd="0" destOrd="0" presId="urn:microsoft.com/office/officeart/2008/layout/HalfCircleOrganizationChart"/>
    <dgm:cxn modelId="{C3EB7B8B-6223-7346-B9C3-4A189DB71404}" type="presParOf" srcId="{BA1C0FA3-C672-AF47-B7B8-DB993050A941}" destId="{3A6D4E63-5166-EE47-ADC1-61679161512F}" srcOrd="1" destOrd="0" presId="urn:microsoft.com/office/officeart/2008/layout/HalfCircleOrganizationChart"/>
    <dgm:cxn modelId="{4F8CDFE9-8F58-5B4F-886C-BE07693A058C}" type="presParOf" srcId="{BA1C0FA3-C672-AF47-B7B8-DB993050A941}" destId="{1AE3CCAB-BB1E-F44B-B5E2-B158A0B065C6}" srcOrd="2" destOrd="0" presId="urn:microsoft.com/office/officeart/2008/layout/HalfCircleOrganizationChart"/>
    <dgm:cxn modelId="{600EE265-0C5A-AF4A-B39A-7783AB7F721D}" type="presParOf" srcId="{BA1C0FA3-C672-AF47-B7B8-DB993050A941}" destId="{9B4A4841-751B-6247-8C7B-151C55EDB4E1}" srcOrd="3" destOrd="0" presId="urn:microsoft.com/office/officeart/2008/layout/HalfCircleOrganizationChart"/>
    <dgm:cxn modelId="{AB75C279-8FF0-8742-83A6-0F3820237FBA}" type="presParOf" srcId="{6F67C7CA-1E17-1E49-B55D-2E3C691FD530}" destId="{A72EAA68-E324-794F-84A6-3D41AE63E7B2}" srcOrd="1" destOrd="0" presId="urn:microsoft.com/office/officeart/2008/layout/HalfCircleOrganizationChart"/>
    <dgm:cxn modelId="{E34E1410-505E-DC49-AD9B-BA1AB94C3F36}" type="presParOf" srcId="{A72EAA68-E324-794F-84A6-3D41AE63E7B2}" destId="{FE6401A8-3430-2E46-8816-2F972D88BDE2}" srcOrd="0" destOrd="0" presId="urn:microsoft.com/office/officeart/2008/layout/HalfCircleOrganizationChart"/>
    <dgm:cxn modelId="{8544A96B-DA0B-5348-9D65-4E6E88DC9E4A}" type="presParOf" srcId="{A72EAA68-E324-794F-84A6-3D41AE63E7B2}" destId="{92248C3E-7CE4-B244-B364-75454BF4C39C}" srcOrd="1" destOrd="0" presId="urn:microsoft.com/office/officeart/2008/layout/HalfCircleOrganizationChart"/>
    <dgm:cxn modelId="{3BA04948-EEC4-B24F-8CD4-EB8B2CD227E5}" type="presParOf" srcId="{92248C3E-7CE4-B244-B364-75454BF4C39C}" destId="{2780510C-997C-0B42-AD79-D4ED8CF0A24A}" srcOrd="0" destOrd="0" presId="urn:microsoft.com/office/officeart/2008/layout/HalfCircleOrganizationChart"/>
    <dgm:cxn modelId="{7F029DF0-BF12-3C47-A6A5-AC37D14253BB}" type="presParOf" srcId="{2780510C-997C-0B42-AD79-D4ED8CF0A24A}" destId="{882CF74B-C651-9546-B8EF-2E9306932A79}" srcOrd="0" destOrd="0" presId="urn:microsoft.com/office/officeart/2008/layout/HalfCircleOrganizationChart"/>
    <dgm:cxn modelId="{3CFC6050-DB3C-674D-A8B4-F51988FF1919}" type="presParOf" srcId="{2780510C-997C-0B42-AD79-D4ED8CF0A24A}" destId="{FB0CC392-A3EC-4F42-8B70-E7A4DB27882E}" srcOrd="1" destOrd="0" presId="urn:microsoft.com/office/officeart/2008/layout/HalfCircleOrganizationChart"/>
    <dgm:cxn modelId="{401D7B83-144F-CE4D-BD32-4AB514EE9CD8}" type="presParOf" srcId="{2780510C-997C-0B42-AD79-D4ED8CF0A24A}" destId="{54A61463-52FF-6246-B3A4-2124741BB74B}" srcOrd="2" destOrd="0" presId="urn:microsoft.com/office/officeart/2008/layout/HalfCircleOrganizationChart"/>
    <dgm:cxn modelId="{AF5B288E-F918-3941-BAA0-2642CFF2C674}" type="presParOf" srcId="{2780510C-997C-0B42-AD79-D4ED8CF0A24A}" destId="{A0064A2D-A4E6-714C-919C-A1AE901A2FD9}" srcOrd="3" destOrd="0" presId="urn:microsoft.com/office/officeart/2008/layout/HalfCircleOrganizationChart"/>
    <dgm:cxn modelId="{8544B51D-F99C-1248-B754-F34CEA45B090}" type="presParOf" srcId="{92248C3E-7CE4-B244-B364-75454BF4C39C}" destId="{571A0DAB-3C7E-DD4C-9D9C-DCEA07F3C683}" srcOrd="1" destOrd="0" presId="urn:microsoft.com/office/officeart/2008/layout/HalfCircleOrganizationChart"/>
    <dgm:cxn modelId="{6F2D6EF1-05D0-A248-9217-A41163CB5606}" type="presParOf" srcId="{571A0DAB-3C7E-DD4C-9D9C-DCEA07F3C683}" destId="{24241DB5-5BCB-474F-A747-992E522143AA}" srcOrd="0" destOrd="0" presId="urn:microsoft.com/office/officeart/2008/layout/HalfCircleOrganizationChart"/>
    <dgm:cxn modelId="{785E64EE-A25A-3B4B-8493-ACA1F71FF479}" type="presParOf" srcId="{571A0DAB-3C7E-DD4C-9D9C-DCEA07F3C683}" destId="{281B4A8A-3198-3C49-BA18-C56B46215432}" srcOrd="1" destOrd="0" presId="urn:microsoft.com/office/officeart/2008/layout/HalfCircleOrganizationChart"/>
    <dgm:cxn modelId="{3E8123A5-F54B-894F-8BD1-75754C5045F3}" type="presParOf" srcId="{281B4A8A-3198-3C49-BA18-C56B46215432}" destId="{8C5932E6-6064-7241-8380-FD50802E5BAC}" srcOrd="0" destOrd="0" presId="urn:microsoft.com/office/officeart/2008/layout/HalfCircleOrganizationChart"/>
    <dgm:cxn modelId="{3FB956F4-B0D0-E04A-B9D1-DFC32D07218A}" type="presParOf" srcId="{8C5932E6-6064-7241-8380-FD50802E5BAC}" destId="{827B7FE6-82EE-0E4F-862C-BC8EB34193B9}" srcOrd="0" destOrd="0" presId="urn:microsoft.com/office/officeart/2008/layout/HalfCircleOrganizationChart"/>
    <dgm:cxn modelId="{4B127968-AD96-F346-AC5D-37C2B98111B0}" type="presParOf" srcId="{8C5932E6-6064-7241-8380-FD50802E5BAC}" destId="{E1B1A4A9-655B-C84D-AB72-EC5253E94C4F}" srcOrd="1" destOrd="0" presId="urn:microsoft.com/office/officeart/2008/layout/HalfCircleOrganizationChart"/>
    <dgm:cxn modelId="{565FBAA0-9AA2-1A44-A288-1BDFCD2F6408}" type="presParOf" srcId="{8C5932E6-6064-7241-8380-FD50802E5BAC}" destId="{2FEA9D4B-456A-7C48-A230-ADB4B044523D}" srcOrd="2" destOrd="0" presId="urn:microsoft.com/office/officeart/2008/layout/HalfCircleOrganizationChart"/>
    <dgm:cxn modelId="{755092C8-B0E1-8547-B08E-69A89BBAF4BD}" type="presParOf" srcId="{8C5932E6-6064-7241-8380-FD50802E5BAC}" destId="{B3FE6D31-00CA-2F43-B624-4A484870C4F3}" srcOrd="3" destOrd="0" presId="urn:microsoft.com/office/officeart/2008/layout/HalfCircleOrganizationChart"/>
    <dgm:cxn modelId="{C4C5D609-B6EF-1A4E-B7EC-DAF798D36134}" type="presParOf" srcId="{281B4A8A-3198-3C49-BA18-C56B46215432}" destId="{1B6A308E-8A07-224B-B676-23C323CB9D5E}" srcOrd="1" destOrd="0" presId="urn:microsoft.com/office/officeart/2008/layout/HalfCircleOrganizationChart"/>
    <dgm:cxn modelId="{E5ADDF7B-9F04-824E-86C1-5586174C5BC7}" type="presParOf" srcId="{281B4A8A-3198-3C49-BA18-C56B46215432}" destId="{A940CBD1-C222-004E-ADA3-A2FB7545AD1B}" srcOrd="2" destOrd="0" presId="urn:microsoft.com/office/officeart/2008/layout/HalfCircleOrganizationChart"/>
    <dgm:cxn modelId="{D089EF58-6D2F-A849-BA70-AA55516E3B7F}" type="presParOf" srcId="{571A0DAB-3C7E-DD4C-9D9C-DCEA07F3C683}" destId="{B945A830-B24B-9441-B15D-23CA3BD2F9AA}" srcOrd="2" destOrd="0" presId="urn:microsoft.com/office/officeart/2008/layout/HalfCircleOrganizationChart"/>
    <dgm:cxn modelId="{1804D9D2-7F18-FD4C-8FCA-D810446861C5}" type="presParOf" srcId="{571A0DAB-3C7E-DD4C-9D9C-DCEA07F3C683}" destId="{E679220E-B399-C842-87FE-96B98F63BB62}" srcOrd="3" destOrd="0" presId="urn:microsoft.com/office/officeart/2008/layout/HalfCircleOrganizationChart"/>
    <dgm:cxn modelId="{309A1C2A-EC57-344F-86C2-250BF8D772BD}" type="presParOf" srcId="{E679220E-B399-C842-87FE-96B98F63BB62}" destId="{AEA3975E-D31C-D648-8567-58A14B2046BF}" srcOrd="0" destOrd="0" presId="urn:microsoft.com/office/officeart/2008/layout/HalfCircleOrganizationChart"/>
    <dgm:cxn modelId="{23E3293D-9004-C747-B432-BC27A4B53C91}" type="presParOf" srcId="{AEA3975E-D31C-D648-8567-58A14B2046BF}" destId="{19994A2F-0D27-EF46-9C92-B8017015DF71}" srcOrd="0" destOrd="0" presId="urn:microsoft.com/office/officeart/2008/layout/HalfCircleOrganizationChart"/>
    <dgm:cxn modelId="{D7086034-2DB8-F848-B79E-3BB4A66CF43D}" type="presParOf" srcId="{AEA3975E-D31C-D648-8567-58A14B2046BF}" destId="{79A4445B-7E08-B84B-9DA6-DAA100CA8D10}" srcOrd="1" destOrd="0" presId="urn:microsoft.com/office/officeart/2008/layout/HalfCircleOrganizationChart"/>
    <dgm:cxn modelId="{C058E650-5980-A64F-8A03-6E53375580F3}" type="presParOf" srcId="{AEA3975E-D31C-D648-8567-58A14B2046BF}" destId="{A9C06B4B-A3F4-5045-BDDF-04E047F04298}" srcOrd="2" destOrd="0" presId="urn:microsoft.com/office/officeart/2008/layout/HalfCircleOrganizationChart"/>
    <dgm:cxn modelId="{00B552ED-E7FD-9742-A928-BE03EC8EDB8C}" type="presParOf" srcId="{AEA3975E-D31C-D648-8567-58A14B2046BF}" destId="{B9AA7F20-C4B9-5149-AE99-CF13E756E22A}" srcOrd="3" destOrd="0" presId="urn:microsoft.com/office/officeart/2008/layout/HalfCircleOrganizationChart"/>
    <dgm:cxn modelId="{671C5273-3809-1F42-AC88-93BE8257AA2B}" type="presParOf" srcId="{E679220E-B399-C842-87FE-96B98F63BB62}" destId="{2D531199-000A-654B-9354-3B775B4089A7}" srcOrd="1" destOrd="0" presId="urn:microsoft.com/office/officeart/2008/layout/HalfCircleOrganizationChart"/>
    <dgm:cxn modelId="{A8F83CEC-686C-8D48-A4CA-47F26E129B20}" type="presParOf" srcId="{E679220E-B399-C842-87FE-96B98F63BB62}" destId="{7E47DE58-EF47-1345-96C5-6E2B3D8C937C}" srcOrd="2" destOrd="0" presId="urn:microsoft.com/office/officeart/2008/layout/HalfCircleOrganizationChart"/>
    <dgm:cxn modelId="{4DAEECF0-3693-D444-9CA0-06ECDCF441E7}" type="presParOf" srcId="{571A0DAB-3C7E-DD4C-9D9C-DCEA07F3C683}" destId="{17F6D629-6DAA-9F4D-B585-B0C49993808E}" srcOrd="4" destOrd="0" presId="urn:microsoft.com/office/officeart/2008/layout/HalfCircleOrganizationChart"/>
    <dgm:cxn modelId="{46D962B8-92E8-AE46-8935-5ECEEDCA5AA9}" type="presParOf" srcId="{571A0DAB-3C7E-DD4C-9D9C-DCEA07F3C683}" destId="{A40C6397-2F0F-8447-BD20-3769A6774D05}" srcOrd="5" destOrd="0" presId="urn:microsoft.com/office/officeart/2008/layout/HalfCircleOrganizationChart"/>
    <dgm:cxn modelId="{0D88C0E3-7BF3-0E47-A0AB-5917D6D988DF}" type="presParOf" srcId="{A40C6397-2F0F-8447-BD20-3769A6774D05}" destId="{439CBD1F-F473-2D4F-99DF-E4957AD3CDFC}" srcOrd="0" destOrd="0" presId="urn:microsoft.com/office/officeart/2008/layout/HalfCircleOrganizationChart"/>
    <dgm:cxn modelId="{34463DAF-8573-0340-BCC4-2B40479CA2EA}" type="presParOf" srcId="{439CBD1F-F473-2D4F-99DF-E4957AD3CDFC}" destId="{D1D21B6C-6737-8047-A18F-7A88DAC0F607}" srcOrd="0" destOrd="0" presId="urn:microsoft.com/office/officeart/2008/layout/HalfCircleOrganizationChart"/>
    <dgm:cxn modelId="{31AA3AB5-2063-2C4D-9EAC-D376941AE540}" type="presParOf" srcId="{439CBD1F-F473-2D4F-99DF-E4957AD3CDFC}" destId="{93C4C536-8597-2846-92C3-AC434A7EF330}" srcOrd="1" destOrd="0" presId="urn:microsoft.com/office/officeart/2008/layout/HalfCircleOrganizationChart"/>
    <dgm:cxn modelId="{589FFDAF-45A9-E74C-BBDD-C0F0527E12A6}" type="presParOf" srcId="{439CBD1F-F473-2D4F-99DF-E4957AD3CDFC}" destId="{3D0E7A93-56F0-AB41-B150-FA4A9898BEA8}" srcOrd="2" destOrd="0" presId="urn:microsoft.com/office/officeart/2008/layout/HalfCircleOrganizationChart"/>
    <dgm:cxn modelId="{431D69E9-1E9F-4C4F-ABF7-777B3BF98C90}" type="presParOf" srcId="{439CBD1F-F473-2D4F-99DF-E4957AD3CDFC}" destId="{5D9F6C18-9AE8-DE47-A908-B5594469B3BE}" srcOrd="3" destOrd="0" presId="urn:microsoft.com/office/officeart/2008/layout/HalfCircleOrganizationChart"/>
    <dgm:cxn modelId="{1832FCC7-7C19-3D45-ACBD-61BCCF87BE56}" type="presParOf" srcId="{A40C6397-2F0F-8447-BD20-3769A6774D05}" destId="{D13AC39C-D9C3-5844-890A-4D948FB16597}" srcOrd="1" destOrd="0" presId="urn:microsoft.com/office/officeart/2008/layout/HalfCircleOrganizationChart"/>
    <dgm:cxn modelId="{E33E20E4-FD39-7443-8B2E-BEE678B3526B}" type="presParOf" srcId="{A40C6397-2F0F-8447-BD20-3769A6774D05}" destId="{AF378A39-B246-7F41-BA0F-0B79CDA80FBC}" srcOrd="2" destOrd="0" presId="urn:microsoft.com/office/officeart/2008/layout/HalfCircleOrganizationChart"/>
    <dgm:cxn modelId="{26C061E2-B99E-3440-BFFF-3974B1615291}" type="presParOf" srcId="{92248C3E-7CE4-B244-B364-75454BF4C39C}" destId="{FE7BAEF9-7652-7545-9991-804218664E3C}" srcOrd="2" destOrd="0" presId="urn:microsoft.com/office/officeart/2008/layout/HalfCircleOrganizationChart"/>
    <dgm:cxn modelId="{42686B7D-B076-2F4C-998C-2814E4FEEC9D}" type="presParOf" srcId="{A72EAA68-E324-794F-84A6-3D41AE63E7B2}" destId="{C9AAD573-0BD0-6D4B-9007-1F38727F377D}" srcOrd="2" destOrd="0" presId="urn:microsoft.com/office/officeart/2008/layout/HalfCircleOrganizationChart"/>
    <dgm:cxn modelId="{3B40870C-A84A-A74C-AB7F-2E6F8554E835}" type="presParOf" srcId="{A72EAA68-E324-794F-84A6-3D41AE63E7B2}" destId="{E2487F4A-6293-0F43-9D16-F47B5EE37999}" srcOrd="3" destOrd="0" presId="urn:microsoft.com/office/officeart/2008/layout/HalfCircleOrganizationChart"/>
    <dgm:cxn modelId="{359ECF0F-CE4D-C247-801A-1D17FE98816F}" type="presParOf" srcId="{E2487F4A-6293-0F43-9D16-F47B5EE37999}" destId="{EBA4BD39-A40C-C74D-A61A-F4A73515E7D3}" srcOrd="0" destOrd="0" presId="urn:microsoft.com/office/officeart/2008/layout/HalfCircleOrganizationChart"/>
    <dgm:cxn modelId="{D42FD28A-36C2-E84E-91E8-087BC7374E1C}" type="presParOf" srcId="{EBA4BD39-A40C-C74D-A61A-F4A73515E7D3}" destId="{1B952165-6CE2-9C40-9C2D-8CE850AB12FD}" srcOrd="0" destOrd="0" presId="urn:microsoft.com/office/officeart/2008/layout/HalfCircleOrganizationChart"/>
    <dgm:cxn modelId="{A78A28F8-460D-154D-8FD9-A5F910542AF4}" type="presParOf" srcId="{EBA4BD39-A40C-C74D-A61A-F4A73515E7D3}" destId="{81BE216D-F568-9144-BADF-6A2FC4BEE341}" srcOrd="1" destOrd="0" presId="urn:microsoft.com/office/officeart/2008/layout/HalfCircleOrganizationChart"/>
    <dgm:cxn modelId="{95EBC184-81AD-3E48-8E15-A1698B5B1BA2}" type="presParOf" srcId="{EBA4BD39-A40C-C74D-A61A-F4A73515E7D3}" destId="{F4B972D0-0D35-2F40-AFF7-A0C9AC943B2E}" srcOrd="2" destOrd="0" presId="urn:microsoft.com/office/officeart/2008/layout/HalfCircleOrganizationChart"/>
    <dgm:cxn modelId="{F87DDA32-ADE8-0240-A28D-F8373CE630F8}" type="presParOf" srcId="{EBA4BD39-A40C-C74D-A61A-F4A73515E7D3}" destId="{2F42AC09-97AD-5C49-A58B-286CD546FA29}" srcOrd="3" destOrd="0" presId="urn:microsoft.com/office/officeart/2008/layout/HalfCircleOrganizationChart"/>
    <dgm:cxn modelId="{1129A217-7E82-4944-A318-3778A273B7B1}" type="presParOf" srcId="{E2487F4A-6293-0F43-9D16-F47B5EE37999}" destId="{79E6C57D-7659-AD48-B609-1211ED591036}" srcOrd="1" destOrd="0" presId="urn:microsoft.com/office/officeart/2008/layout/HalfCircleOrganizationChart"/>
    <dgm:cxn modelId="{0DB07FE1-EB51-6745-8EEF-8C65D6AD24D0}" type="presParOf" srcId="{79E6C57D-7659-AD48-B609-1211ED591036}" destId="{1722B4E2-C100-CA48-9804-720DBD56301F}" srcOrd="0" destOrd="0" presId="urn:microsoft.com/office/officeart/2008/layout/HalfCircleOrganizationChart"/>
    <dgm:cxn modelId="{760CC96A-B6F1-8A49-8E7E-F79295251D89}" type="presParOf" srcId="{79E6C57D-7659-AD48-B609-1211ED591036}" destId="{E3993B0C-A13C-1342-BE1C-E9A4CAFA4F9E}" srcOrd="1" destOrd="0" presId="urn:microsoft.com/office/officeart/2008/layout/HalfCircleOrganizationChart"/>
    <dgm:cxn modelId="{3C019A6D-5189-1248-BE7A-02C8C0EBFDB0}" type="presParOf" srcId="{E3993B0C-A13C-1342-BE1C-E9A4CAFA4F9E}" destId="{50A7A6E6-A2ED-1047-847E-DD3FCD2C219D}" srcOrd="0" destOrd="0" presId="urn:microsoft.com/office/officeart/2008/layout/HalfCircleOrganizationChart"/>
    <dgm:cxn modelId="{3A810D7B-6782-FF42-A7C1-66706AFC1E9C}" type="presParOf" srcId="{50A7A6E6-A2ED-1047-847E-DD3FCD2C219D}" destId="{5256D6FB-6550-5B49-B919-39752346ACE2}" srcOrd="0" destOrd="0" presId="urn:microsoft.com/office/officeart/2008/layout/HalfCircleOrganizationChart"/>
    <dgm:cxn modelId="{CC7A2E23-8262-9C4E-AA60-C6D0794DF901}" type="presParOf" srcId="{50A7A6E6-A2ED-1047-847E-DD3FCD2C219D}" destId="{B7A01F56-6966-A947-B50E-B11484B23B24}" srcOrd="1" destOrd="0" presId="urn:microsoft.com/office/officeart/2008/layout/HalfCircleOrganizationChart"/>
    <dgm:cxn modelId="{21F818FD-88E1-5049-87F5-A8BC9F19BB28}" type="presParOf" srcId="{50A7A6E6-A2ED-1047-847E-DD3FCD2C219D}" destId="{B7995714-B988-6944-9F1E-AB821796BF8B}" srcOrd="2" destOrd="0" presId="urn:microsoft.com/office/officeart/2008/layout/HalfCircleOrganizationChart"/>
    <dgm:cxn modelId="{005BD6BD-6D62-794A-83C0-A0E09FBDEEE1}" type="presParOf" srcId="{50A7A6E6-A2ED-1047-847E-DD3FCD2C219D}" destId="{965BDF07-4485-854B-B1D7-DDCFF2C36AC5}" srcOrd="3" destOrd="0" presId="urn:microsoft.com/office/officeart/2008/layout/HalfCircleOrganizationChart"/>
    <dgm:cxn modelId="{BAB74D44-DC04-F04B-9966-44D7F2FC344A}" type="presParOf" srcId="{E3993B0C-A13C-1342-BE1C-E9A4CAFA4F9E}" destId="{B6F830DF-98E3-5E44-A674-0F0E80C305A2}" srcOrd="1" destOrd="0" presId="urn:microsoft.com/office/officeart/2008/layout/HalfCircleOrganizationChart"/>
    <dgm:cxn modelId="{EEA70F02-FEE9-5646-933D-649C2AB82629}" type="presParOf" srcId="{E3993B0C-A13C-1342-BE1C-E9A4CAFA4F9E}" destId="{AF0B1B48-2635-5A44-B8D4-50D068CF3507}" srcOrd="2" destOrd="0" presId="urn:microsoft.com/office/officeart/2008/layout/HalfCircleOrganizationChart"/>
    <dgm:cxn modelId="{BBD63CC2-D5C2-C840-A201-273CA5B6CC00}" type="presParOf" srcId="{79E6C57D-7659-AD48-B609-1211ED591036}" destId="{6B0D22ED-5FCC-A34C-A785-1018A69E49D7}" srcOrd="2" destOrd="0" presId="urn:microsoft.com/office/officeart/2008/layout/HalfCircleOrganizationChart"/>
    <dgm:cxn modelId="{7332BBF3-A9B5-4C4B-A844-A0BE00BB34F4}" type="presParOf" srcId="{79E6C57D-7659-AD48-B609-1211ED591036}" destId="{43D42D70-FE39-B544-A17B-E5A5D0D11095}" srcOrd="3" destOrd="0" presId="urn:microsoft.com/office/officeart/2008/layout/HalfCircleOrganizationChart"/>
    <dgm:cxn modelId="{98164481-6770-A74D-9FDA-39BD57B01B70}" type="presParOf" srcId="{43D42D70-FE39-B544-A17B-E5A5D0D11095}" destId="{E16A7EAC-2E6F-124A-8A37-440F2C7DE82B}" srcOrd="0" destOrd="0" presId="urn:microsoft.com/office/officeart/2008/layout/HalfCircleOrganizationChart"/>
    <dgm:cxn modelId="{069E5E6B-2E5D-CF40-8594-AF616BE81296}" type="presParOf" srcId="{E16A7EAC-2E6F-124A-8A37-440F2C7DE82B}" destId="{63A55D6F-A8E9-E749-AA4C-57633A760073}" srcOrd="0" destOrd="0" presId="urn:microsoft.com/office/officeart/2008/layout/HalfCircleOrganizationChart"/>
    <dgm:cxn modelId="{00B87E2A-958F-A444-966F-F7E045D7936A}" type="presParOf" srcId="{E16A7EAC-2E6F-124A-8A37-440F2C7DE82B}" destId="{AD2F1A4C-08D4-324C-9651-E5671F14776D}" srcOrd="1" destOrd="0" presId="urn:microsoft.com/office/officeart/2008/layout/HalfCircleOrganizationChart"/>
    <dgm:cxn modelId="{4B754548-43D1-F347-A1C2-F6204066B31E}" type="presParOf" srcId="{E16A7EAC-2E6F-124A-8A37-440F2C7DE82B}" destId="{C2062952-0A29-BE46-9FDD-B5126459D735}" srcOrd="2" destOrd="0" presId="urn:microsoft.com/office/officeart/2008/layout/HalfCircleOrganizationChart"/>
    <dgm:cxn modelId="{F013C1EA-75F4-B447-8F2F-226F39C17E4A}" type="presParOf" srcId="{E16A7EAC-2E6F-124A-8A37-440F2C7DE82B}" destId="{AB591B2C-F2C5-C043-9834-2F68A408B165}" srcOrd="3" destOrd="0" presId="urn:microsoft.com/office/officeart/2008/layout/HalfCircleOrganizationChart"/>
    <dgm:cxn modelId="{39562DD1-8966-944D-8EF4-467E41B2C102}" type="presParOf" srcId="{43D42D70-FE39-B544-A17B-E5A5D0D11095}" destId="{0B80AB79-53C4-E047-A346-72C264C34370}" srcOrd="1" destOrd="0" presId="urn:microsoft.com/office/officeart/2008/layout/HalfCircleOrganizationChart"/>
    <dgm:cxn modelId="{3E68B304-490C-F549-8DCA-D8FD85DECDB6}" type="presParOf" srcId="{43D42D70-FE39-B544-A17B-E5A5D0D11095}" destId="{A4E00BC7-4BBF-8C46-9762-F40CB13CB571}" srcOrd="2" destOrd="0" presId="urn:microsoft.com/office/officeart/2008/layout/HalfCircleOrganizationChart"/>
    <dgm:cxn modelId="{35AEA028-755D-F948-B298-CDB0F06AD010}" type="presParOf" srcId="{79E6C57D-7659-AD48-B609-1211ED591036}" destId="{B357F649-D197-9347-9E99-BCCD938891DA}" srcOrd="4" destOrd="0" presId="urn:microsoft.com/office/officeart/2008/layout/HalfCircleOrganizationChart"/>
    <dgm:cxn modelId="{FB67A218-8F3C-3943-9A70-983C87B2C4CD}" type="presParOf" srcId="{79E6C57D-7659-AD48-B609-1211ED591036}" destId="{7484B01C-C349-884C-AF1B-4583362C5984}" srcOrd="5" destOrd="0" presId="urn:microsoft.com/office/officeart/2008/layout/HalfCircleOrganizationChart"/>
    <dgm:cxn modelId="{727EBE5B-31AE-EC49-B13B-625D0DAC7E5A}" type="presParOf" srcId="{7484B01C-C349-884C-AF1B-4583362C5984}" destId="{168EAF56-EF6C-3945-BE25-9C47976A76B1}" srcOrd="0" destOrd="0" presId="urn:microsoft.com/office/officeart/2008/layout/HalfCircleOrganizationChart"/>
    <dgm:cxn modelId="{2F6F286B-DE44-544E-A063-AF999D499823}" type="presParOf" srcId="{168EAF56-EF6C-3945-BE25-9C47976A76B1}" destId="{88A964EA-7944-274F-93BB-22C36ACF394E}" srcOrd="0" destOrd="0" presId="urn:microsoft.com/office/officeart/2008/layout/HalfCircleOrganizationChart"/>
    <dgm:cxn modelId="{849A2BA5-2DE6-D341-8C0F-664B270157B9}" type="presParOf" srcId="{168EAF56-EF6C-3945-BE25-9C47976A76B1}" destId="{84B4340F-1A39-E94C-8E54-014989522698}" srcOrd="1" destOrd="0" presId="urn:microsoft.com/office/officeart/2008/layout/HalfCircleOrganizationChart"/>
    <dgm:cxn modelId="{4F9215D5-6571-6049-AB06-56160BEA5F1D}" type="presParOf" srcId="{168EAF56-EF6C-3945-BE25-9C47976A76B1}" destId="{1E1627EC-A712-6C4E-BCEE-FF903D2AD35D}" srcOrd="2" destOrd="0" presId="urn:microsoft.com/office/officeart/2008/layout/HalfCircleOrganizationChart"/>
    <dgm:cxn modelId="{74774BBD-02A8-3341-AB83-07000D4B2183}" type="presParOf" srcId="{168EAF56-EF6C-3945-BE25-9C47976A76B1}" destId="{A0CB6E13-B11B-CD41-856D-20C7E6EF4E67}" srcOrd="3" destOrd="0" presId="urn:microsoft.com/office/officeart/2008/layout/HalfCircleOrganizationChart"/>
    <dgm:cxn modelId="{D5958CBB-FFA0-2845-A3F7-D1731D092FF0}" type="presParOf" srcId="{7484B01C-C349-884C-AF1B-4583362C5984}" destId="{195785A3-3464-9941-8AA1-9A24B1CDA304}" srcOrd="1" destOrd="0" presId="urn:microsoft.com/office/officeart/2008/layout/HalfCircleOrganizationChart"/>
    <dgm:cxn modelId="{86918D99-8A7A-CB49-A891-C2600C90E220}" type="presParOf" srcId="{7484B01C-C349-884C-AF1B-4583362C5984}" destId="{AF664D39-D865-0045-A212-2C9E134C7A38}" srcOrd="2" destOrd="0" presId="urn:microsoft.com/office/officeart/2008/layout/HalfCircleOrganizationChart"/>
    <dgm:cxn modelId="{0EF7D182-D0F5-844A-B1AC-6DA13B5392E4}" type="presParOf" srcId="{E2487F4A-6293-0F43-9D16-F47B5EE37999}" destId="{6FDC0E86-042E-DF48-AD5E-3D6149F20534}" srcOrd="2" destOrd="0" presId="urn:microsoft.com/office/officeart/2008/layout/HalfCircleOrganizationChart"/>
    <dgm:cxn modelId="{CD512F0B-5095-7943-A073-400ACBF616EE}" type="presParOf" srcId="{A72EAA68-E324-794F-84A6-3D41AE63E7B2}" destId="{6AAD1A33-D5A2-E646-A73A-FC203F35EE46}" srcOrd="4" destOrd="0" presId="urn:microsoft.com/office/officeart/2008/layout/HalfCircleOrganizationChart"/>
    <dgm:cxn modelId="{F9D50BE3-E19D-584A-BDDA-3C3D02D3DCD3}" type="presParOf" srcId="{A72EAA68-E324-794F-84A6-3D41AE63E7B2}" destId="{91576684-932E-154F-93CA-D72DECDA07B8}" srcOrd="5" destOrd="0" presId="urn:microsoft.com/office/officeart/2008/layout/HalfCircleOrganizationChart"/>
    <dgm:cxn modelId="{41B31DF1-6C06-ED46-B843-CBED3DC9AC70}" type="presParOf" srcId="{91576684-932E-154F-93CA-D72DECDA07B8}" destId="{4117772F-C3DB-6047-8B90-043F8EE3EAD8}" srcOrd="0" destOrd="0" presId="urn:microsoft.com/office/officeart/2008/layout/HalfCircleOrganizationChart"/>
    <dgm:cxn modelId="{5DCE5458-E3F3-4A40-BE46-687CF8763C50}" type="presParOf" srcId="{4117772F-C3DB-6047-8B90-043F8EE3EAD8}" destId="{2DBBA451-783F-344F-A62A-4A63ACC7EFF5}" srcOrd="0" destOrd="0" presId="urn:microsoft.com/office/officeart/2008/layout/HalfCircleOrganizationChart"/>
    <dgm:cxn modelId="{97B078DE-B973-DE46-8BFD-404A89B000DC}" type="presParOf" srcId="{4117772F-C3DB-6047-8B90-043F8EE3EAD8}" destId="{ED8E01A4-BD83-5344-A05E-BFCCB5945521}" srcOrd="1" destOrd="0" presId="urn:microsoft.com/office/officeart/2008/layout/HalfCircleOrganizationChart"/>
    <dgm:cxn modelId="{DA71E329-7A53-7241-A1FF-81FBA635A1C8}" type="presParOf" srcId="{4117772F-C3DB-6047-8B90-043F8EE3EAD8}" destId="{B93074F3-5AB7-F54A-BE19-5C631E7656DD}" srcOrd="2" destOrd="0" presId="urn:microsoft.com/office/officeart/2008/layout/HalfCircleOrganizationChart"/>
    <dgm:cxn modelId="{E5FE540E-97C3-854F-B4D5-50F2A83EA535}" type="presParOf" srcId="{4117772F-C3DB-6047-8B90-043F8EE3EAD8}" destId="{9D69ECBA-475D-8B4A-9E2D-AADFE28A124F}" srcOrd="3" destOrd="0" presId="urn:microsoft.com/office/officeart/2008/layout/HalfCircleOrganizationChart"/>
    <dgm:cxn modelId="{D2293C5A-BD52-814A-BE2C-3B3131726557}" type="presParOf" srcId="{91576684-932E-154F-93CA-D72DECDA07B8}" destId="{5EBBEB3B-15DA-3B43-90B7-D2BE7AE458A3}" srcOrd="1" destOrd="0" presId="urn:microsoft.com/office/officeart/2008/layout/HalfCircleOrganizationChart"/>
    <dgm:cxn modelId="{CCCF1542-E841-DF4C-9527-FF577E46EB4B}" type="presParOf" srcId="{5EBBEB3B-15DA-3B43-90B7-D2BE7AE458A3}" destId="{08DDB0C0-268F-EB41-8E89-2F8D389A5BC6}" srcOrd="0" destOrd="0" presId="urn:microsoft.com/office/officeart/2008/layout/HalfCircleOrganizationChart"/>
    <dgm:cxn modelId="{C821555D-71C7-714B-A4D4-8DD063BF316C}" type="presParOf" srcId="{5EBBEB3B-15DA-3B43-90B7-D2BE7AE458A3}" destId="{ABEDC8E7-1093-B144-8760-E12E4DDE755D}" srcOrd="1" destOrd="0" presId="urn:microsoft.com/office/officeart/2008/layout/HalfCircleOrganizationChart"/>
    <dgm:cxn modelId="{DE45ED76-CDA2-1B45-94C8-375906F4F2F9}" type="presParOf" srcId="{ABEDC8E7-1093-B144-8760-E12E4DDE755D}" destId="{E77A7EED-2A40-024A-8CF0-0F1306A3A5F0}" srcOrd="0" destOrd="0" presId="urn:microsoft.com/office/officeart/2008/layout/HalfCircleOrganizationChart"/>
    <dgm:cxn modelId="{E2CA44AD-6439-2646-A1C3-E0347B379027}" type="presParOf" srcId="{E77A7EED-2A40-024A-8CF0-0F1306A3A5F0}" destId="{100137FA-C3DE-0849-A23F-500511C6E2DF}" srcOrd="0" destOrd="0" presId="urn:microsoft.com/office/officeart/2008/layout/HalfCircleOrganizationChart"/>
    <dgm:cxn modelId="{BD5F149E-E13A-8849-AA16-516CBEA1360E}" type="presParOf" srcId="{E77A7EED-2A40-024A-8CF0-0F1306A3A5F0}" destId="{22EE14AD-8A6C-0047-BE4C-021BC6C56F4A}" srcOrd="1" destOrd="0" presId="urn:microsoft.com/office/officeart/2008/layout/HalfCircleOrganizationChart"/>
    <dgm:cxn modelId="{EFB7D22D-51C4-5B4D-925F-A22116B13F4F}" type="presParOf" srcId="{E77A7EED-2A40-024A-8CF0-0F1306A3A5F0}" destId="{AABDD2C3-A3FF-C643-A194-CED02768F4E5}" srcOrd="2" destOrd="0" presId="urn:microsoft.com/office/officeart/2008/layout/HalfCircleOrganizationChart"/>
    <dgm:cxn modelId="{7B935AB5-EEF0-A14E-928C-E7B14E8DC258}" type="presParOf" srcId="{E77A7EED-2A40-024A-8CF0-0F1306A3A5F0}" destId="{3E760B31-943A-164D-B688-B62D743CDDE6}" srcOrd="3" destOrd="0" presId="urn:microsoft.com/office/officeart/2008/layout/HalfCircleOrganizationChart"/>
    <dgm:cxn modelId="{EF953B11-75CB-8A47-B46C-5EB9443469B2}" type="presParOf" srcId="{ABEDC8E7-1093-B144-8760-E12E4DDE755D}" destId="{56BD999F-CF93-9F4C-B53B-95C226623CD4}" srcOrd="1" destOrd="0" presId="urn:microsoft.com/office/officeart/2008/layout/HalfCircleOrganizationChart"/>
    <dgm:cxn modelId="{8F2AC745-98BC-3942-B3FC-41A7AB681FA7}" type="presParOf" srcId="{ABEDC8E7-1093-B144-8760-E12E4DDE755D}" destId="{4430ADC3-CC85-C247-8899-9B9FDB99AA5F}" srcOrd="2" destOrd="0" presId="urn:microsoft.com/office/officeart/2008/layout/HalfCircleOrganizationChart"/>
    <dgm:cxn modelId="{28B0967F-5B1B-1F45-A9C3-69D444E4BE5A}" type="presParOf" srcId="{5EBBEB3B-15DA-3B43-90B7-D2BE7AE458A3}" destId="{8186F704-DFDF-F846-9F8F-4D623886B08E}" srcOrd="2" destOrd="0" presId="urn:microsoft.com/office/officeart/2008/layout/HalfCircleOrganizationChart"/>
    <dgm:cxn modelId="{94D61F7F-1F02-AE4D-A2C7-F5A7F8235535}" type="presParOf" srcId="{5EBBEB3B-15DA-3B43-90B7-D2BE7AE458A3}" destId="{91FB3C88-05EB-6F44-A6B9-0E861BB75EC6}" srcOrd="3" destOrd="0" presId="urn:microsoft.com/office/officeart/2008/layout/HalfCircleOrganizationChart"/>
    <dgm:cxn modelId="{4B193A16-F4C4-DD44-9436-B0A96D7C2D10}" type="presParOf" srcId="{91FB3C88-05EB-6F44-A6B9-0E861BB75EC6}" destId="{54D5C0C3-DC52-F34E-9593-20FFFAB96E4F}" srcOrd="0" destOrd="0" presId="urn:microsoft.com/office/officeart/2008/layout/HalfCircleOrganizationChart"/>
    <dgm:cxn modelId="{9C4B567B-1DBF-594D-9A54-74B346A32422}" type="presParOf" srcId="{54D5C0C3-DC52-F34E-9593-20FFFAB96E4F}" destId="{E04F79CD-B7F0-AD47-BA6E-CF58A07537F3}" srcOrd="0" destOrd="0" presId="urn:microsoft.com/office/officeart/2008/layout/HalfCircleOrganizationChart"/>
    <dgm:cxn modelId="{848F7D59-1007-584D-ACF6-F9D78710FC47}" type="presParOf" srcId="{54D5C0C3-DC52-F34E-9593-20FFFAB96E4F}" destId="{89C75BDB-4FFB-0C4E-9EA2-E0BEFC9E4B4C}" srcOrd="1" destOrd="0" presId="urn:microsoft.com/office/officeart/2008/layout/HalfCircleOrganizationChart"/>
    <dgm:cxn modelId="{CF153778-5536-F648-8F09-26EE204185A5}" type="presParOf" srcId="{54D5C0C3-DC52-F34E-9593-20FFFAB96E4F}" destId="{DF846C82-E308-4B44-91BA-ED57E15766E6}" srcOrd="2" destOrd="0" presId="urn:microsoft.com/office/officeart/2008/layout/HalfCircleOrganizationChart"/>
    <dgm:cxn modelId="{37C866D8-71EC-4D42-8522-54EB1392459E}" type="presParOf" srcId="{54D5C0C3-DC52-F34E-9593-20FFFAB96E4F}" destId="{8E6A592F-77AD-7B4A-BDA4-ADC973ABA81A}" srcOrd="3" destOrd="0" presId="urn:microsoft.com/office/officeart/2008/layout/HalfCircleOrganizationChart"/>
    <dgm:cxn modelId="{589CF5FD-A9CA-A64B-9D88-8545B45F05BD}" type="presParOf" srcId="{91FB3C88-05EB-6F44-A6B9-0E861BB75EC6}" destId="{A71EADC9-3B64-8B40-BE45-73BA4C74A6D8}" srcOrd="1" destOrd="0" presId="urn:microsoft.com/office/officeart/2008/layout/HalfCircleOrganizationChart"/>
    <dgm:cxn modelId="{19931EB2-23C8-A744-B5F1-19FF3B88C107}" type="presParOf" srcId="{91FB3C88-05EB-6F44-A6B9-0E861BB75EC6}" destId="{6A171375-856A-204F-9D6D-AC7762E159AF}" srcOrd="2" destOrd="0" presId="urn:microsoft.com/office/officeart/2008/layout/HalfCircleOrganizationChart"/>
    <dgm:cxn modelId="{34F35C8D-A8BD-4B43-A41F-CA3F21C7408B}" type="presParOf" srcId="{5EBBEB3B-15DA-3B43-90B7-D2BE7AE458A3}" destId="{482FB7E5-F1FB-2242-8E6F-8A402523BBF3}" srcOrd="4" destOrd="0" presId="urn:microsoft.com/office/officeart/2008/layout/HalfCircleOrganizationChart"/>
    <dgm:cxn modelId="{136D976B-5D34-9B48-9683-209E8B3DC224}" type="presParOf" srcId="{5EBBEB3B-15DA-3B43-90B7-D2BE7AE458A3}" destId="{7519E83C-E066-924B-AEAE-99A33BC908C1}" srcOrd="5" destOrd="0" presId="urn:microsoft.com/office/officeart/2008/layout/HalfCircleOrganizationChart"/>
    <dgm:cxn modelId="{F8058A33-60F3-AA44-BD12-09E3E4ED470D}" type="presParOf" srcId="{7519E83C-E066-924B-AEAE-99A33BC908C1}" destId="{A785753B-2A18-EB42-BC1D-75A35A5DA9A3}" srcOrd="0" destOrd="0" presId="urn:microsoft.com/office/officeart/2008/layout/HalfCircleOrganizationChart"/>
    <dgm:cxn modelId="{1430820D-1F42-8240-923E-3F0A57ED03D2}" type="presParOf" srcId="{A785753B-2A18-EB42-BC1D-75A35A5DA9A3}" destId="{2ED61338-E47D-1F45-960E-E25F61DAB925}" srcOrd="0" destOrd="0" presId="urn:microsoft.com/office/officeart/2008/layout/HalfCircleOrganizationChart"/>
    <dgm:cxn modelId="{CE6FE100-47A3-F746-81AD-6F4818705345}" type="presParOf" srcId="{A785753B-2A18-EB42-BC1D-75A35A5DA9A3}" destId="{9A6CEA2D-8316-CF4F-BBE8-0E2AEB242323}" srcOrd="1" destOrd="0" presId="urn:microsoft.com/office/officeart/2008/layout/HalfCircleOrganizationChart"/>
    <dgm:cxn modelId="{A379D00E-7784-A744-BF55-C70B4CABC2A1}" type="presParOf" srcId="{A785753B-2A18-EB42-BC1D-75A35A5DA9A3}" destId="{09C6ABF8-C882-BF45-9674-315228D20F21}" srcOrd="2" destOrd="0" presId="urn:microsoft.com/office/officeart/2008/layout/HalfCircleOrganizationChart"/>
    <dgm:cxn modelId="{74FC9855-F3CA-B14A-AFE4-A15FC7CE5549}" type="presParOf" srcId="{A785753B-2A18-EB42-BC1D-75A35A5DA9A3}" destId="{CAE49DEC-88B2-4042-A8F6-C6C8B7601431}" srcOrd="3" destOrd="0" presId="urn:microsoft.com/office/officeart/2008/layout/HalfCircleOrganizationChart"/>
    <dgm:cxn modelId="{08C57E54-97DD-CC43-BCB9-8686CF1B4588}" type="presParOf" srcId="{7519E83C-E066-924B-AEAE-99A33BC908C1}" destId="{9D2473B5-6303-A744-BE39-4FEC9AF8B734}" srcOrd="1" destOrd="0" presId="urn:microsoft.com/office/officeart/2008/layout/HalfCircleOrganizationChart"/>
    <dgm:cxn modelId="{A458EBBC-AAD4-0C40-9A0A-FD3B4480C27B}" type="presParOf" srcId="{7519E83C-E066-924B-AEAE-99A33BC908C1}" destId="{C660CFCA-B7D4-8044-92DD-2E395029B8E0}" srcOrd="2" destOrd="0" presId="urn:microsoft.com/office/officeart/2008/layout/HalfCircleOrganizationChart"/>
    <dgm:cxn modelId="{51DFDB3C-AA65-6F4C-A842-8ACDAA7259A6}" type="presParOf" srcId="{91576684-932E-154F-93CA-D72DECDA07B8}" destId="{4E912431-A0F7-454C-BD6B-DC78A4F35751}" srcOrd="2" destOrd="0" presId="urn:microsoft.com/office/officeart/2008/layout/HalfCircleOrganizationChart"/>
    <dgm:cxn modelId="{876C033B-6FF1-304F-AF54-9B1560E4D8A9}" type="presParOf" srcId="{A72EAA68-E324-794F-84A6-3D41AE63E7B2}" destId="{41186327-1C22-9643-8FFB-484DAAD28CC3}" srcOrd="6" destOrd="0" presId="urn:microsoft.com/office/officeart/2008/layout/HalfCircleOrganizationChart"/>
    <dgm:cxn modelId="{7F7D39AD-FF13-354B-AD71-E457C5B5DB5B}" type="presParOf" srcId="{A72EAA68-E324-794F-84A6-3D41AE63E7B2}" destId="{8B03F807-CBB7-9845-9E04-83158BEF0EE5}" srcOrd="7" destOrd="0" presId="urn:microsoft.com/office/officeart/2008/layout/HalfCircleOrganizationChart"/>
    <dgm:cxn modelId="{66F83CBF-E0C3-6347-88A4-4C0DDE7F6AF2}" type="presParOf" srcId="{8B03F807-CBB7-9845-9E04-83158BEF0EE5}" destId="{FD1CCA04-BDA1-AD4E-913E-BB45F974D5E6}" srcOrd="0" destOrd="0" presId="urn:microsoft.com/office/officeart/2008/layout/HalfCircleOrganizationChart"/>
    <dgm:cxn modelId="{04CB27E2-55DA-F548-B19F-94E73773B5BF}" type="presParOf" srcId="{FD1CCA04-BDA1-AD4E-913E-BB45F974D5E6}" destId="{B413E0EF-BC72-7E46-B775-F772747BE53C}" srcOrd="0" destOrd="0" presId="urn:microsoft.com/office/officeart/2008/layout/HalfCircleOrganizationChart"/>
    <dgm:cxn modelId="{5E290352-5830-4240-9FFF-292A888B5214}" type="presParOf" srcId="{FD1CCA04-BDA1-AD4E-913E-BB45F974D5E6}" destId="{519FCB21-517B-1E4B-A92D-6B3D73B4D67F}" srcOrd="1" destOrd="0" presId="urn:microsoft.com/office/officeart/2008/layout/HalfCircleOrganizationChart"/>
    <dgm:cxn modelId="{7C08C19A-D2EC-F847-9A8C-29CC416992A9}" type="presParOf" srcId="{FD1CCA04-BDA1-AD4E-913E-BB45F974D5E6}" destId="{69FDEEB0-2A73-7F45-9B23-18D5DB122032}" srcOrd="2" destOrd="0" presId="urn:microsoft.com/office/officeart/2008/layout/HalfCircleOrganizationChart"/>
    <dgm:cxn modelId="{A0C75A5E-DEFA-844F-B81B-1FB91BE20A53}" type="presParOf" srcId="{FD1CCA04-BDA1-AD4E-913E-BB45F974D5E6}" destId="{36DBAC4E-8453-6049-9DF0-861344350A67}" srcOrd="3" destOrd="0" presId="urn:microsoft.com/office/officeart/2008/layout/HalfCircleOrganizationChart"/>
    <dgm:cxn modelId="{3BD51C98-2EF4-7241-AE21-5637C7C98B4B}" type="presParOf" srcId="{8B03F807-CBB7-9845-9E04-83158BEF0EE5}" destId="{FF994E80-937D-E049-96CC-2DA48B5138A9}" srcOrd="1" destOrd="0" presId="urn:microsoft.com/office/officeart/2008/layout/HalfCircleOrganizationChart"/>
    <dgm:cxn modelId="{ACE9D941-3BE3-A84E-9CCD-F468A34FDB64}" type="presParOf" srcId="{FF994E80-937D-E049-96CC-2DA48B5138A9}" destId="{396BF4B8-7856-024B-8D78-2CA0163A36BE}" srcOrd="0" destOrd="0" presId="urn:microsoft.com/office/officeart/2008/layout/HalfCircleOrganizationChart"/>
    <dgm:cxn modelId="{FAB20D22-649B-2949-861D-0F0BEBAD9F59}" type="presParOf" srcId="{FF994E80-937D-E049-96CC-2DA48B5138A9}" destId="{945E4EFD-3255-3846-A636-7659F52CA009}" srcOrd="1" destOrd="0" presId="urn:microsoft.com/office/officeart/2008/layout/HalfCircleOrganizationChart"/>
    <dgm:cxn modelId="{7926158F-89ED-8540-955D-479C1791FD4E}" type="presParOf" srcId="{945E4EFD-3255-3846-A636-7659F52CA009}" destId="{002A4A23-B2A1-4749-A6F6-CD6E0D279371}" srcOrd="0" destOrd="0" presId="urn:microsoft.com/office/officeart/2008/layout/HalfCircleOrganizationChart"/>
    <dgm:cxn modelId="{DFC988BD-24EC-E840-94D5-78B63DA889E7}" type="presParOf" srcId="{002A4A23-B2A1-4749-A6F6-CD6E0D279371}" destId="{D9A026C3-5877-FD40-8879-87C180D4B9CC}" srcOrd="0" destOrd="0" presId="urn:microsoft.com/office/officeart/2008/layout/HalfCircleOrganizationChart"/>
    <dgm:cxn modelId="{5745DB81-FEE9-A047-BBC2-1D7A680209FB}" type="presParOf" srcId="{002A4A23-B2A1-4749-A6F6-CD6E0D279371}" destId="{13AAC596-9EE4-AC45-BC9B-E9809D623BC8}" srcOrd="1" destOrd="0" presId="urn:microsoft.com/office/officeart/2008/layout/HalfCircleOrganizationChart"/>
    <dgm:cxn modelId="{EDE08FB1-0760-CC4D-A9C0-A0B5DB26532B}" type="presParOf" srcId="{002A4A23-B2A1-4749-A6F6-CD6E0D279371}" destId="{84CF90AE-C876-AD48-889C-25CE623AEC2F}" srcOrd="2" destOrd="0" presId="urn:microsoft.com/office/officeart/2008/layout/HalfCircleOrganizationChart"/>
    <dgm:cxn modelId="{D3C13AD3-C704-1842-81E9-423A5BD9B0D7}" type="presParOf" srcId="{002A4A23-B2A1-4749-A6F6-CD6E0D279371}" destId="{00B405A8-6E69-1244-8CEE-3633132C5939}" srcOrd="3" destOrd="0" presId="urn:microsoft.com/office/officeart/2008/layout/HalfCircleOrganizationChart"/>
    <dgm:cxn modelId="{FD3ADD55-3D54-E542-B82A-32BD3F6801AD}" type="presParOf" srcId="{945E4EFD-3255-3846-A636-7659F52CA009}" destId="{79D570FB-1D83-BE45-A493-20C02E04B272}" srcOrd="1" destOrd="0" presId="urn:microsoft.com/office/officeart/2008/layout/HalfCircleOrganizationChart"/>
    <dgm:cxn modelId="{F413F5A1-B5A4-D446-B148-9FB9D5A04796}" type="presParOf" srcId="{945E4EFD-3255-3846-A636-7659F52CA009}" destId="{15B6D6DE-0AC1-4C41-B40D-CB8282A304A0}" srcOrd="2" destOrd="0" presId="urn:microsoft.com/office/officeart/2008/layout/HalfCircleOrganizationChart"/>
    <dgm:cxn modelId="{2CC0AD1E-AAF2-0547-BF42-0B3A6D17E40A}" type="presParOf" srcId="{FF994E80-937D-E049-96CC-2DA48B5138A9}" destId="{3AD46FAF-0A3B-DC43-AC97-D8EEA504B629}" srcOrd="2" destOrd="0" presId="urn:microsoft.com/office/officeart/2008/layout/HalfCircleOrganizationChart"/>
    <dgm:cxn modelId="{A1D76EF2-7E48-FC4A-9CC1-053B9E999324}" type="presParOf" srcId="{FF994E80-937D-E049-96CC-2DA48B5138A9}" destId="{F9574007-2418-B54B-8F3E-2A406932E4EC}" srcOrd="3" destOrd="0" presId="urn:microsoft.com/office/officeart/2008/layout/HalfCircleOrganizationChart"/>
    <dgm:cxn modelId="{653A0F59-19D1-EE48-9275-5AAE7965EA97}" type="presParOf" srcId="{F9574007-2418-B54B-8F3E-2A406932E4EC}" destId="{0735C5B0-7374-864E-B8C4-BE082147DFC8}" srcOrd="0" destOrd="0" presId="urn:microsoft.com/office/officeart/2008/layout/HalfCircleOrganizationChart"/>
    <dgm:cxn modelId="{1AC08BC0-2910-A048-BA29-7068DD35943B}" type="presParOf" srcId="{0735C5B0-7374-864E-B8C4-BE082147DFC8}" destId="{257B3AB2-BF1C-DD48-8DE9-E3E8EA5FCF43}" srcOrd="0" destOrd="0" presId="urn:microsoft.com/office/officeart/2008/layout/HalfCircleOrganizationChart"/>
    <dgm:cxn modelId="{F7F622A8-4C48-114D-BBA0-861B8A7776F7}" type="presParOf" srcId="{0735C5B0-7374-864E-B8C4-BE082147DFC8}" destId="{B9E1780D-D392-7A4C-8BEB-0347788ADAAF}" srcOrd="1" destOrd="0" presId="urn:microsoft.com/office/officeart/2008/layout/HalfCircleOrganizationChart"/>
    <dgm:cxn modelId="{AD92E44E-161E-DE43-970C-C3205C219B59}" type="presParOf" srcId="{0735C5B0-7374-864E-B8C4-BE082147DFC8}" destId="{B2C70D39-AAC8-A642-894D-30EF79498831}" srcOrd="2" destOrd="0" presId="urn:microsoft.com/office/officeart/2008/layout/HalfCircleOrganizationChart"/>
    <dgm:cxn modelId="{2D76392F-9B47-8747-94E4-6C163688860C}" type="presParOf" srcId="{0735C5B0-7374-864E-B8C4-BE082147DFC8}" destId="{7741608E-8D52-AC4B-93D2-D147439DDC9D}" srcOrd="3" destOrd="0" presId="urn:microsoft.com/office/officeart/2008/layout/HalfCircleOrganizationChart"/>
    <dgm:cxn modelId="{91487926-234D-6A48-BA0C-BD5A6EA1A47C}" type="presParOf" srcId="{F9574007-2418-B54B-8F3E-2A406932E4EC}" destId="{3FF73647-518E-1D47-A76E-A62B956606EB}" srcOrd="1" destOrd="0" presId="urn:microsoft.com/office/officeart/2008/layout/HalfCircleOrganizationChart"/>
    <dgm:cxn modelId="{805EBA4F-058E-FB4E-A23C-FCA17CB74940}" type="presParOf" srcId="{F9574007-2418-B54B-8F3E-2A406932E4EC}" destId="{E7CAA9FB-3C24-E94E-8D66-92E97A4D1C1A}" srcOrd="2" destOrd="0" presId="urn:microsoft.com/office/officeart/2008/layout/HalfCircleOrganizationChart"/>
    <dgm:cxn modelId="{E62A2349-B752-4247-B94E-83BC7C735FD6}" type="presParOf" srcId="{FF994E80-937D-E049-96CC-2DA48B5138A9}" destId="{F5B51E37-B977-5A49-B376-70A28F3A4337}" srcOrd="4" destOrd="0" presId="urn:microsoft.com/office/officeart/2008/layout/HalfCircleOrganizationChart"/>
    <dgm:cxn modelId="{6A43968B-E3A7-684B-95AB-67EC01C5B8F6}" type="presParOf" srcId="{FF994E80-937D-E049-96CC-2DA48B5138A9}" destId="{86EB84D0-6B8F-2144-811B-014FCA4718BA}" srcOrd="5" destOrd="0" presId="urn:microsoft.com/office/officeart/2008/layout/HalfCircleOrganizationChart"/>
    <dgm:cxn modelId="{A9CFBF6E-63EE-2340-B0FF-62547B816D29}" type="presParOf" srcId="{86EB84D0-6B8F-2144-811B-014FCA4718BA}" destId="{A829035C-F8A0-8E45-9304-B04601368DEB}" srcOrd="0" destOrd="0" presId="urn:microsoft.com/office/officeart/2008/layout/HalfCircleOrganizationChart"/>
    <dgm:cxn modelId="{4E6571CF-49CD-3A4F-84F3-624E75CD2D31}" type="presParOf" srcId="{A829035C-F8A0-8E45-9304-B04601368DEB}" destId="{42ABD0D0-AF4F-D842-AA8C-030D530130FB}" srcOrd="0" destOrd="0" presId="urn:microsoft.com/office/officeart/2008/layout/HalfCircleOrganizationChart"/>
    <dgm:cxn modelId="{33843BFE-1382-E840-9F7F-4AC25B04D55A}" type="presParOf" srcId="{A829035C-F8A0-8E45-9304-B04601368DEB}" destId="{9777DB0E-E7CB-8149-8800-55992A857585}" srcOrd="1" destOrd="0" presId="urn:microsoft.com/office/officeart/2008/layout/HalfCircleOrganizationChart"/>
    <dgm:cxn modelId="{F230B2D7-3D10-264B-8373-56D068F155B7}" type="presParOf" srcId="{A829035C-F8A0-8E45-9304-B04601368DEB}" destId="{94B1E933-3F7D-0B4D-B339-3314FAB8086E}" srcOrd="2" destOrd="0" presId="urn:microsoft.com/office/officeart/2008/layout/HalfCircleOrganizationChart"/>
    <dgm:cxn modelId="{F0E8DC54-93AE-114F-97D9-EF75876BB621}" type="presParOf" srcId="{A829035C-F8A0-8E45-9304-B04601368DEB}" destId="{D12691C3-6C4F-D542-864C-708B42DD7912}" srcOrd="3" destOrd="0" presId="urn:microsoft.com/office/officeart/2008/layout/HalfCircleOrganizationChart"/>
    <dgm:cxn modelId="{5EC630AC-2A9B-FD4B-981F-1B9674B0E269}" type="presParOf" srcId="{86EB84D0-6B8F-2144-811B-014FCA4718BA}" destId="{C6C27E62-3C33-CB45-B9D5-37DD8E98D9EF}" srcOrd="1" destOrd="0" presId="urn:microsoft.com/office/officeart/2008/layout/HalfCircleOrganizationChart"/>
    <dgm:cxn modelId="{EB55E52E-555C-754D-96F6-373B75C63C16}" type="presParOf" srcId="{86EB84D0-6B8F-2144-811B-014FCA4718BA}" destId="{A384EAE5-DAA3-564C-B65A-A8212072637F}" srcOrd="2" destOrd="0" presId="urn:microsoft.com/office/officeart/2008/layout/HalfCircleOrganizationChart"/>
    <dgm:cxn modelId="{E8CBD78C-C2E2-7B4F-A5E8-7354B516A1D9}" type="presParOf" srcId="{8B03F807-CBB7-9845-9E04-83158BEF0EE5}" destId="{EA83F9EB-437D-A24A-9128-006FFE2F0A3F}" srcOrd="2" destOrd="0" presId="urn:microsoft.com/office/officeart/2008/layout/HalfCircleOrganizationChart"/>
    <dgm:cxn modelId="{A0B45E38-571A-5247-97E0-5420F11FD13D}" type="presParOf" srcId="{6F67C7CA-1E17-1E49-B55D-2E3C691FD530}" destId="{CD672A1A-A503-BB49-8298-35A7F015643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D18A9-22DF-ED46-8696-53949AEC7513}">
      <dsp:nvSpPr>
        <dsp:cNvPr id="0" name=""/>
        <dsp:cNvSpPr/>
      </dsp:nvSpPr>
      <dsp:spPr>
        <a:xfrm>
          <a:off x="0" y="397169"/>
          <a:ext cx="812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44633-DE84-494D-BEEE-375391FA0306}">
      <dsp:nvSpPr>
        <dsp:cNvPr id="0" name=""/>
        <dsp:cNvSpPr/>
      </dsp:nvSpPr>
      <dsp:spPr>
        <a:xfrm>
          <a:off x="406090" y="116729"/>
          <a:ext cx="5685262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Problem definition</a:t>
          </a:r>
        </a:p>
      </dsp:txBody>
      <dsp:txXfrm>
        <a:off x="433470" y="144109"/>
        <a:ext cx="5630502" cy="506120"/>
      </dsp:txXfrm>
    </dsp:sp>
    <dsp:sp modelId="{BED1E481-973E-F440-8CF0-1622B4EA4046}">
      <dsp:nvSpPr>
        <dsp:cNvPr id="0" name=""/>
        <dsp:cNvSpPr/>
      </dsp:nvSpPr>
      <dsp:spPr>
        <a:xfrm>
          <a:off x="0" y="1259009"/>
          <a:ext cx="812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202141"/>
              <a:satOff val="-5276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78213-BE73-154C-8B95-3FC8ED660C72}">
      <dsp:nvSpPr>
        <dsp:cNvPr id="0" name=""/>
        <dsp:cNvSpPr/>
      </dsp:nvSpPr>
      <dsp:spPr>
        <a:xfrm>
          <a:off x="406090" y="978569"/>
          <a:ext cx="5685262" cy="560880"/>
        </a:xfrm>
        <a:prstGeom prst="roundRect">
          <a:avLst/>
        </a:prstGeom>
        <a:solidFill>
          <a:schemeClr val="accent5">
            <a:hueOff val="1202141"/>
            <a:satOff val="-5276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Mathematical breakdown of problem</a:t>
          </a:r>
        </a:p>
      </dsp:txBody>
      <dsp:txXfrm>
        <a:off x="433470" y="1005949"/>
        <a:ext cx="5630502" cy="506120"/>
      </dsp:txXfrm>
    </dsp:sp>
    <dsp:sp modelId="{E7F14AC2-6222-9F45-B0B4-F8C0C29EE3EE}">
      <dsp:nvSpPr>
        <dsp:cNvPr id="0" name=""/>
        <dsp:cNvSpPr/>
      </dsp:nvSpPr>
      <dsp:spPr>
        <a:xfrm>
          <a:off x="0" y="2120849"/>
          <a:ext cx="812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404281"/>
              <a:satOff val="-10552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9F731-087F-1B4D-8A17-4FD65B32C0DB}">
      <dsp:nvSpPr>
        <dsp:cNvPr id="0" name=""/>
        <dsp:cNvSpPr/>
      </dsp:nvSpPr>
      <dsp:spPr>
        <a:xfrm>
          <a:off x="406090" y="1840409"/>
          <a:ext cx="5685262" cy="560880"/>
        </a:xfrm>
        <a:prstGeom prst="roundRect">
          <a:avLst/>
        </a:prstGeom>
        <a:solidFill>
          <a:schemeClr val="accent5">
            <a:hueOff val="2404281"/>
            <a:satOff val="-10552"/>
            <a:lumOff val="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Anticipatory planner – mathematical background</a:t>
          </a:r>
        </a:p>
      </dsp:txBody>
      <dsp:txXfrm>
        <a:off x="433470" y="1867789"/>
        <a:ext cx="5630502" cy="506120"/>
      </dsp:txXfrm>
    </dsp:sp>
    <dsp:sp modelId="{74A2CEC1-C938-0A41-83D0-3D28ED602248}">
      <dsp:nvSpPr>
        <dsp:cNvPr id="0" name=""/>
        <dsp:cNvSpPr/>
      </dsp:nvSpPr>
      <dsp:spPr>
        <a:xfrm>
          <a:off x="0" y="2982689"/>
          <a:ext cx="8121804" cy="2034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606422"/>
              <a:satOff val="-15828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342" tIns="395732" rIns="63034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Data analysis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Probability function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Deterministic problem solvers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Anticipatory algorithm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Results</a:t>
          </a:r>
        </a:p>
      </dsp:txBody>
      <dsp:txXfrm>
        <a:off x="0" y="2982689"/>
        <a:ext cx="8121804" cy="2034900"/>
      </dsp:txXfrm>
    </dsp:sp>
    <dsp:sp modelId="{8FDD6F84-FAA3-D846-AEA3-08F30882F4B6}">
      <dsp:nvSpPr>
        <dsp:cNvPr id="0" name=""/>
        <dsp:cNvSpPr/>
      </dsp:nvSpPr>
      <dsp:spPr>
        <a:xfrm>
          <a:off x="406090" y="2702249"/>
          <a:ext cx="5685262" cy="560880"/>
        </a:xfrm>
        <a:prstGeom prst="roundRect">
          <a:avLst/>
        </a:prstGeom>
        <a:solidFill>
          <a:schemeClr val="accent5">
            <a:hueOff val="3606422"/>
            <a:satOff val="-15828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Example – uber , Manhattan</a:t>
          </a:r>
        </a:p>
      </dsp:txBody>
      <dsp:txXfrm>
        <a:off x="433470" y="2729629"/>
        <a:ext cx="5630502" cy="506120"/>
      </dsp:txXfrm>
    </dsp:sp>
    <dsp:sp modelId="{9D9CA0FB-C660-3640-95F5-82665156925F}">
      <dsp:nvSpPr>
        <dsp:cNvPr id="0" name=""/>
        <dsp:cNvSpPr/>
      </dsp:nvSpPr>
      <dsp:spPr>
        <a:xfrm>
          <a:off x="0" y="5400629"/>
          <a:ext cx="812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808562"/>
              <a:satOff val="-21104"/>
              <a:lumOff val="6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E48BE-B29A-3241-A3DC-20510D8F2516}">
      <dsp:nvSpPr>
        <dsp:cNvPr id="0" name=""/>
        <dsp:cNvSpPr/>
      </dsp:nvSpPr>
      <dsp:spPr>
        <a:xfrm>
          <a:off x="406090" y="5120189"/>
          <a:ext cx="5685262" cy="560880"/>
        </a:xfrm>
        <a:prstGeom prst="roundRect">
          <a:avLst/>
        </a:prstGeom>
        <a:solidFill>
          <a:schemeClr val="accent5">
            <a:hueOff val="4808562"/>
            <a:satOff val="-21104"/>
            <a:lumOff val="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Future work</a:t>
          </a:r>
        </a:p>
      </dsp:txBody>
      <dsp:txXfrm>
        <a:off x="433470" y="5147569"/>
        <a:ext cx="5630502" cy="506120"/>
      </dsp:txXfrm>
    </dsp:sp>
    <dsp:sp modelId="{51DF9BE0-B58A-BF44-9517-01966E62F3B2}">
      <dsp:nvSpPr>
        <dsp:cNvPr id="0" name=""/>
        <dsp:cNvSpPr/>
      </dsp:nvSpPr>
      <dsp:spPr>
        <a:xfrm>
          <a:off x="0" y="6262470"/>
          <a:ext cx="812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6CDAE-D5DD-7F4D-8E24-12FBF40271A7}">
      <dsp:nvSpPr>
        <dsp:cNvPr id="0" name=""/>
        <dsp:cNvSpPr/>
      </dsp:nvSpPr>
      <dsp:spPr>
        <a:xfrm>
          <a:off x="406090" y="5982030"/>
          <a:ext cx="5685262" cy="560880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89" tIns="0" rIns="21488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Summary</a:t>
          </a:r>
        </a:p>
      </dsp:txBody>
      <dsp:txXfrm>
        <a:off x="433470" y="6009410"/>
        <a:ext cx="5630502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84FBE-079D-AE47-A636-595C1EC5943C}">
      <dsp:nvSpPr>
        <dsp:cNvPr id="0" name=""/>
        <dsp:cNvSpPr/>
      </dsp:nvSpPr>
      <dsp:spPr>
        <a:xfrm>
          <a:off x="0" y="917748"/>
          <a:ext cx="7961970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937" tIns="437388" rIns="61793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Limited known number of resources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Real time requests created throughout time (stochastic) 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Historical data of previous requests</a:t>
          </a:r>
        </a:p>
      </dsp:txBody>
      <dsp:txXfrm>
        <a:off x="0" y="917748"/>
        <a:ext cx="7961970" cy="1587600"/>
      </dsp:txXfrm>
    </dsp:sp>
    <dsp:sp modelId="{B32747E8-EFA6-0441-A79C-A50A882DADF2}">
      <dsp:nvSpPr>
        <dsp:cNvPr id="0" name=""/>
        <dsp:cNvSpPr/>
      </dsp:nvSpPr>
      <dsp:spPr>
        <a:xfrm>
          <a:off x="398098" y="607788"/>
          <a:ext cx="5573379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60" tIns="0" rIns="210660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input</a:t>
          </a:r>
        </a:p>
      </dsp:txBody>
      <dsp:txXfrm>
        <a:off x="428360" y="638050"/>
        <a:ext cx="5512855" cy="559396"/>
      </dsp:txXfrm>
    </dsp:sp>
    <dsp:sp modelId="{B22AEA9C-7E7A-8C4E-9ADE-52182125FE99}">
      <dsp:nvSpPr>
        <dsp:cNvPr id="0" name=""/>
        <dsp:cNvSpPr/>
      </dsp:nvSpPr>
      <dsp:spPr>
        <a:xfrm>
          <a:off x="0" y="2928708"/>
          <a:ext cx="7961970" cy="1521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857133"/>
              <a:satOff val="7260"/>
              <a:lumOff val="-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937" tIns="437388" rIns="61793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Maximize amount of requests answered throughout a given day using a set number of resources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Minimize overall use of each resource</a:t>
          </a:r>
        </a:p>
      </dsp:txBody>
      <dsp:txXfrm>
        <a:off x="0" y="2928708"/>
        <a:ext cx="7961970" cy="1521449"/>
      </dsp:txXfrm>
    </dsp:sp>
    <dsp:sp modelId="{B695B633-C125-9E4C-800D-A79CEB3F2FBF}">
      <dsp:nvSpPr>
        <dsp:cNvPr id="0" name=""/>
        <dsp:cNvSpPr/>
      </dsp:nvSpPr>
      <dsp:spPr>
        <a:xfrm>
          <a:off x="398098" y="2618748"/>
          <a:ext cx="5573379" cy="619920"/>
        </a:xfrm>
        <a:prstGeom prst="roundRect">
          <a:avLst/>
        </a:prstGeom>
        <a:solidFill>
          <a:schemeClr val="accent4">
            <a:hueOff val="-857133"/>
            <a:satOff val="7260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60" tIns="0" rIns="210660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Goal</a:t>
          </a:r>
        </a:p>
      </dsp:txBody>
      <dsp:txXfrm>
        <a:off x="428360" y="2649010"/>
        <a:ext cx="5512855" cy="559396"/>
      </dsp:txXfrm>
    </dsp:sp>
    <dsp:sp modelId="{6D10F7D0-4B07-D949-AF57-D456FB1E976C}">
      <dsp:nvSpPr>
        <dsp:cNvPr id="0" name=""/>
        <dsp:cNvSpPr/>
      </dsp:nvSpPr>
      <dsp:spPr>
        <a:xfrm>
          <a:off x="0" y="4873518"/>
          <a:ext cx="796197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714266"/>
              <a:satOff val="14520"/>
              <a:lumOff val="-6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E059D-2D1B-D04F-A2D1-B616D07FDC83}">
      <dsp:nvSpPr>
        <dsp:cNvPr id="0" name=""/>
        <dsp:cNvSpPr/>
      </dsp:nvSpPr>
      <dsp:spPr>
        <a:xfrm>
          <a:off x="398098" y="4563558"/>
          <a:ext cx="5573379" cy="619920"/>
        </a:xfrm>
        <a:prstGeom prst="roundRect">
          <a:avLst/>
        </a:prstGeom>
        <a:solidFill>
          <a:schemeClr val="accent4">
            <a:hueOff val="-1714266"/>
            <a:satOff val="14520"/>
            <a:lumOff val="-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60" tIns="0" rIns="21066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“On-line Continual Planning Problem – OCPP”</a:t>
          </a:r>
        </a:p>
      </dsp:txBody>
      <dsp:txXfrm>
        <a:off x="428360" y="4593820"/>
        <a:ext cx="5512855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D18A9-22DF-ED46-8696-53949AEC7513}">
      <dsp:nvSpPr>
        <dsp:cNvPr id="0" name=""/>
        <dsp:cNvSpPr/>
      </dsp:nvSpPr>
      <dsp:spPr>
        <a:xfrm>
          <a:off x="0" y="323287"/>
          <a:ext cx="6313449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994" tIns="374904" rIns="4899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April </a:t>
          </a:r>
          <a:r>
            <a:rPr lang="en-US" sz="1800" kern="1200"/>
            <a:t>- September </a:t>
          </a:r>
          <a:r>
            <a:rPr lang="en-US" sz="1800" kern="1200" dirty="0"/>
            <a:t>2014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https://github.com/fivethirtyeight/uber-tlc-foil-response</a:t>
          </a:r>
          <a:endParaRPr lang="en-US" sz="1800" kern="1200" dirty="0"/>
        </a:p>
      </dsp:txBody>
      <dsp:txXfrm>
        <a:off x="0" y="323287"/>
        <a:ext cx="6313449" cy="1048950"/>
      </dsp:txXfrm>
    </dsp:sp>
    <dsp:sp modelId="{7A244633-DE84-494D-BEEE-375391FA0306}">
      <dsp:nvSpPr>
        <dsp:cNvPr id="0" name=""/>
        <dsp:cNvSpPr/>
      </dsp:nvSpPr>
      <dsp:spPr>
        <a:xfrm>
          <a:off x="315672" y="57607"/>
          <a:ext cx="4419414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043" tIns="0" rIns="1670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</a:t>
          </a:r>
        </a:p>
      </dsp:txBody>
      <dsp:txXfrm>
        <a:off x="341611" y="83546"/>
        <a:ext cx="4367536" cy="479482"/>
      </dsp:txXfrm>
    </dsp:sp>
    <dsp:sp modelId="{BED1E481-973E-F440-8CF0-1622B4EA4046}">
      <dsp:nvSpPr>
        <dsp:cNvPr id="0" name=""/>
        <dsp:cNvSpPr/>
      </dsp:nvSpPr>
      <dsp:spPr>
        <a:xfrm>
          <a:off x="0" y="1735117"/>
          <a:ext cx="6313449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003568"/>
              <a:satOff val="-8793"/>
              <a:lumOff val="2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994" tIns="374904" rIns="4899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Number of available drivers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Stochastic requests throughout the day</a:t>
          </a:r>
          <a:endParaRPr lang="en-US" sz="1800" kern="1200" dirty="0"/>
        </a:p>
      </dsp:txBody>
      <dsp:txXfrm>
        <a:off x="0" y="1735117"/>
        <a:ext cx="6313449" cy="1048950"/>
      </dsp:txXfrm>
    </dsp:sp>
    <dsp:sp modelId="{63E78213-BE73-154C-8B95-3FC8ED660C72}">
      <dsp:nvSpPr>
        <dsp:cNvPr id="0" name=""/>
        <dsp:cNvSpPr/>
      </dsp:nvSpPr>
      <dsp:spPr>
        <a:xfrm>
          <a:off x="315672" y="1469437"/>
          <a:ext cx="4419414" cy="531360"/>
        </a:xfrm>
        <a:prstGeom prst="roundRect">
          <a:avLst/>
        </a:prstGeom>
        <a:solidFill>
          <a:schemeClr val="accent5">
            <a:hueOff val="2003568"/>
            <a:satOff val="-8793"/>
            <a:lumOff val="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043" tIns="0" rIns="1670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</a:t>
          </a:r>
        </a:p>
      </dsp:txBody>
      <dsp:txXfrm>
        <a:off x="341611" y="1495376"/>
        <a:ext cx="4367536" cy="479482"/>
      </dsp:txXfrm>
    </dsp:sp>
    <dsp:sp modelId="{5120D131-179F-9D4D-AD1C-0EB7BE8875E1}">
      <dsp:nvSpPr>
        <dsp:cNvPr id="0" name=""/>
        <dsp:cNvSpPr/>
      </dsp:nvSpPr>
      <dsp:spPr>
        <a:xfrm>
          <a:off x="0" y="3146947"/>
          <a:ext cx="6313449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007135"/>
              <a:satOff val="-17587"/>
              <a:lumOff val="5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994" tIns="374904" rIns="4899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Minimize route for each driver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Maximize amount of requests answered</a:t>
          </a:r>
        </a:p>
      </dsp:txBody>
      <dsp:txXfrm>
        <a:off x="0" y="3146947"/>
        <a:ext cx="6313449" cy="1048950"/>
      </dsp:txXfrm>
    </dsp:sp>
    <dsp:sp modelId="{4C792748-8593-C84F-A93C-7031E541CB02}">
      <dsp:nvSpPr>
        <dsp:cNvPr id="0" name=""/>
        <dsp:cNvSpPr/>
      </dsp:nvSpPr>
      <dsp:spPr>
        <a:xfrm>
          <a:off x="315672" y="2881267"/>
          <a:ext cx="4419414" cy="531360"/>
        </a:xfrm>
        <a:prstGeom prst="roundRect">
          <a:avLst/>
        </a:prstGeom>
        <a:solidFill>
          <a:schemeClr val="accent5">
            <a:hueOff val="4007135"/>
            <a:satOff val="-17587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043" tIns="0" rIns="1670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Goal</a:t>
          </a:r>
        </a:p>
      </dsp:txBody>
      <dsp:txXfrm>
        <a:off x="341611" y="2907206"/>
        <a:ext cx="4367536" cy="479482"/>
      </dsp:txXfrm>
    </dsp:sp>
    <dsp:sp modelId="{5453DF1A-53EC-1F43-8329-EFDF50AA0F82}">
      <dsp:nvSpPr>
        <dsp:cNvPr id="0" name=""/>
        <dsp:cNvSpPr/>
      </dsp:nvSpPr>
      <dsp:spPr>
        <a:xfrm>
          <a:off x="0" y="4558777"/>
          <a:ext cx="6313449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994" tIns="374904" rIns="4899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Deterministic optimal solution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Greedy linear sum assignment based on distance matrix</a:t>
          </a:r>
          <a:endParaRPr lang="en-US" sz="1800" kern="1200" dirty="0"/>
        </a:p>
      </dsp:txBody>
      <dsp:txXfrm>
        <a:off x="0" y="4558777"/>
        <a:ext cx="6313449" cy="1304100"/>
      </dsp:txXfrm>
    </dsp:sp>
    <dsp:sp modelId="{514BBFB0-C2F0-9746-B8BF-A650F5D897BE}">
      <dsp:nvSpPr>
        <dsp:cNvPr id="0" name=""/>
        <dsp:cNvSpPr/>
      </dsp:nvSpPr>
      <dsp:spPr>
        <a:xfrm>
          <a:off x="315672" y="4293097"/>
          <a:ext cx="4419414" cy="531360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043" tIns="0" rIns="1670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Baseline</a:t>
          </a:r>
        </a:p>
      </dsp:txBody>
      <dsp:txXfrm>
        <a:off x="341611" y="4319036"/>
        <a:ext cx="4367536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A407F-05F9-0244-A9BA-EEF7E7BBEA70}">
      <dsp:nvSpPr>
        <dsp:cNvPr id="0" name=""/>
        <dsp:cNvSpPr/>
      </dsp:nvSpPr>
      <dsp:spPr>
        <a:xfrm>
          <a:off x="0" y="332883"/>
          <a:ext cx="7938533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118" tIns="416560" rIns="616118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Organize data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Understand patterns (if exist)</a:t>
          </a:r>
        </a:p>
      </dsp:txBody>
      <dsp:txXfrm>
        <a:off x="0" y="332883"/>
        <a:ext cx="7938533" cy="1165500"/>
      </dsp:txXfrm>
    </dsp:sp>
    <dsp:sp modelId="{F29FBD15-C4A8-804D-86A0-A7C7D6D612B0}">
      <dsp:nvSpPr>
        <dsp:cNvPr id="0" name=""/>
        <dsp:cNvSpPr/>
      </dsp:nvSpPr>
      <dsp:spPr>
        <a:xfrm>
          <a:off x="396926" y="37683"/>
          <a:ext cx="5556973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040" tIns="0" rIns="21004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Data Analysis</a:t>
          </a:r>
        </a:p>
      </dsp:txBody>
      <dsp:txXfrm>
        <a:off x="425747" y="66504"/>
        <a:ext cx="5499331" cy="532758"/>
      </dsp:txXfrm>
    </dsp:sp>
    <dsp:sp modelId="{7BE99971-60BB-9946-B63F-3604D23BCDDB}">
      <dsp:nvSpPr>
        <dsp:cNvPr id="0" name=""/>
        <dsp:cNvSpPr/>
      </dsp:nvSpPr>
      <dsp:spPr>
        <a:xfrm>
          <a:off x="0" y="1901583"/>
          <a:ext cx="793853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502676"/>
              <a:satOff val="-6595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118" tIns="416560" rIns="616118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learn the historical data and create probability function to estimate expected value of actions</a:t>
          </a:r>
          <a:endParaRPr lang="en-US" sz="2000" kern="1200" dirty="0"/>
        </a:p>
      </dsp:txBody>
      <dsp:txXfrm>
        <a:off x="0" y="1901583"/>
        <a:ext cx="7938533" cy="1134000"/>
      </dsp:txXfrm>
    </dsp:sp>
    <dsp:sp modelId="{C9424555-94AC-D947-B315-6EA3FFB01315}">
      <dsp:nvSpPr>
        <dsp:cNvPr id="0" name=""/>
        <dsp:cNvSpPr/>
      </dsp:nvSpPr>
      <dsp:spPr>
        <a:xfrm>
          <a:off x="396926" y="1606383"/>
          <a:ext cx="5556973" cy="590400"/>
        </a:xfrm>
        <a:prstGeom prst="roundRect">
          <a:avLst/>
        </a:prstGeom>
        <a:solidFill>
          <a:schemeClr val="accent5">
            <a:hueOff val="1502676"/>
            <a:satOff val="-6595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040" tIns="0" rIns="21004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learning prediction function</a:t>
          </a:r>
        </a:p>
      </dsp:txBody>
      <dsp:txXfrm>
        <a:off x="425747" y="1635204"/>
        <a:ext cx="5499331" cy="532758"/>
      </dsp:txXfrm>
    </dsp:sp>
    <dsp:sp modelId="{EA6855DC-ADB1-AC47-BA34-AB8244F6EC36}">
      <dsp:nvSpPr>
        <dsp:cNvPr id="0" name=""/>
        <dsp:cNvSpPr/>
      </dsp:nvSpPr>
      <dsp:spPr>
        <a:xfrm>
          <a:off x="0" y="3438784"/>
          <a:ext cx="7938533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005351"/>
              <a:satOff val="-13190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118" tIns="416560" rIns="616118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Find solver for calculating expected value of deterministic runs</a:t>
          </a:r>
          <a:endParaRPr lang="en-US" sz="2000" kern="1200" dirty="0"/>
        </a:p>
      </dsp:txBody>
      <dsp:txXfrm>
        <a:off x="0" y="3438784"/>
        <a:ext cx="7938533" cy="850500"/>
      </dsp:txXfrm>
    </dsp:sp>
    <dsp:sp modelId="{43C13CBD-B89A-474F-BF64-1EDAB65AA4F5}">
      <dsp:nvSpPr>
        <dsp:cNvPr id="0" name=""/>
        <dsp:cNvSpPr/>
      </dsp:nvSpPr>
      <dsp:spPr>
        <a:xfrm>
          <a:off x="396926" y="3143583"/>
          <a:ext cx="5556973" cy="590400"/>
        </a:xfrm>
        <a:prstGeom prst="roundRect">
          <a:avLst/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040" tIns="0" rIns="21004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 Deterministic solver</a:t>
          </a:r>
        </a:p>
      </dsp:txBody>
      <dsp:txXfrm>
        <a:off x="425747" y="3172404"/>
        <a:ext cx="5499331" cy="532758"/>
      </dsp:txXfrm>
    </dsp:sp>
    <dsp:sp modelId="{78846700-5D74-094F-BEEB-20013F68CCB3}">
      <dsp:nvSpPr>
        <dsp:cNvPr id="0" name=""/>
        <dsp:cNvSpPr/>
      </dsp:nvSpPr>
      <dsp:spPr>
        <a:xfrm>
          <a:off x="0" y="4692484"/>
          <a:ext cx="7938533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508027"/>
              <a:satOff val="-19785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118" tIns="416560" rIns="6161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run anticipatory algorithm and compare to baselines</a:t>
          </a:r>
        </a:p>
      </dsp:txBody>
      <dsp:txXfrm>
        <a:off x="0" y="4692484"/>
        <a:ext cx="7938533" cy="850500"/>
      </dsp:txXfrm>
    </dsp:sp>
    <dsp:sp modelId="{F10FA879-ED39-1142-B88B-BE70D6AADE07}">
      <dsp:nvSpPr>
        <dsp:cNvPr id="0" name=""/>
        <dsp:cNvSpPr/>
      </dsp:nvSpPr>
      <dsp:spPr>
        <a:xfrm>
          <a:off x="396926" y="4397284"/>
          <a:ext cx="5556973" cy="590400"/>
        </a:xfrm>
        <a:prstGeom prst="roundRect">
          <a:avLst/>
        </a:prstGeom>
        <a:solidFill>
          <a:schemeClr val="accent5">
            <a:hueOff val="4508027"/>
            <a:satOff val="-19785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040" tIns="0" rIns="21004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4.  anticipatory algorithm</a:t>
          </a:r>
        </a:p>
      </dsp:txBody>
      <dsp:txXfrm>
        <a:off x="425747" y="4426105"/>
        <a:ext cx="5499331" cy="532758"/>
      </dsp:txXfrm>
    </dsp:sp>
    <dsp:sp modelId="{6B6D177B-70A1-9A4D-9C9C-57154FB7AB14}">
      <dsp:nvSpPr>
        <dsp:cNvPr id="0" name=""/>
        <dsp:cNvSpPr/>
      </dsp:nvSpPr>
      <dsp:spPr>
        <a:xfrm>
          <a:off x="0" y="5946184"/>
          <a:ext cx="7938533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118" tIns="416560" rIns="6161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improve run time and run on large</a:t>
          </a:r>
          <a:r>
            <a:rPr lang="he-IL" sz="2000" kern="1200" dirty="0"/>
            <a:t>-</a:t>
          </a:r>
          <a:r>
            <a:rPr lang="en-US" sz="2000" kern="1200" dirty="0"/>
            <a:t>scale problems</a:t>
          </a:r>
        </a:p>
      </dsp:txBody>
      <dsp:txXfrm>
        <a:off x="0" y="5946184"/>
        <a:ext cx="7938533" cy="850500"/>
      </dsp:txXfrm>
    </dsp:sp>
    <dsp:sp modelId="{FBB39F47-AAFA-C143-BD4C-5990BC90CDF5}">
      <dsp:nvSpPr>
        <dsp:cNvPr id="0" name=""/>
        <dsp:cNvSpPr/>
      </dsp:nvSpPr>
      <dsp:spPr>
        <a:xfrm>
          <a:off x="396926" y="5650984"/>
          <a:ext cx="5556973" cy="590400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040" tIns="0" rIns="21004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5. Accelerate run time</a:t>
          </a:r>
        </a:p>
      </dsp:txBody>
      <dsp:txXfrm>
        <a:off x="425747" y="5679805"/>
        <a:ext cx="5499331" cy="5327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51E37-B977-5A49-B376-70A28F3A4337}">
      <dsp:nvSpPr>
        <dsp:cNvPr id="0" name=""/>
        <dsp:cNvSpPr/>
      </dsp:nvSpPr>
      <dsp:spPr>
        <a:xfrm>
          <a:off x="4352210" y="1242728"/>
          <a:ext cx="471771" cy="1764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016"/>
              </a:lnTo>
              <a:lnTo>
                <a:pt x="471771" y="17640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46FAF-0A3B-DC43-AC97-D8EEA504B629}">
      <dsp:nvSpPr>
        <dsp:cNvPr id="0" name=""/>
        <dsp:cNvSpPr/>
      </dsp:nvSpPr>
      <dsp:spPr>
        <a:xfrm>
          <a:off x="4352210" y="1242728"/>
          <a:ext cx="471771" cy="10358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846"/>
              </a:lnTo>
              <a:lnTo>
                <a:pt x="471771" y="10358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F4B8-7856-024B-8D78-2CA0163A36BE}">
      <dsp:nvSpPr>
        <dsp:cNvPr id="0" name=""/>
        <dsp:cNvSpPr/>
      </dsp:nvSpPr>
      <dsp:spPr>
        <a:xfrm>
          <a:off x="4352210" y="1242728"/>
          <a:ext cx="471771" cy="307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677"/>
              </a:lnTo>
              <a:lnTo>
                <a:pt x="471771" y="3076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86327-1C22-9643-8FFB-484DAAD28CC3}">
      <dsp:nvSpPr>
        <dsp:cNvPr id="0" name=""/>
        <dsp:cNvSpPr/>
      </dsp:nvSpPr>
      <dsp:spPr>
        <a:xfrm>
          <a:off x="2490763" y="514558"/>
          <a:ext cx="1861447" cy="215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687"/>
              </a:lnTo>
              <a:lnTo>
                <a:pt x="1861447" y="107687"/>
              </a:lnTo>
              <a:lnTo>
                <a:pt x="1861447" y="2153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2FB7E5-F1FB-2242-8E6F-8A402523BBF3}">
      <dsp:nvSpPr>
        <dsp:cNvPr id="0" name=""/>
        <dsp:cNvSpPr/>
      </dsp:nvSpPr>
      <dsp:spPr>
        <a:xfrm>
          <a:off x="3111245" y="1242728"/>
          <a:ext cx="471771" cy="1764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016"/>
              </a:lnTo>
              <a:lnTo>
                <a:pt x="471771" y="17640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86F704-DFDF-F846-9F8F-4D623886B08E}">
      <dsp:nvSpPr>
        <dsp:cNvPr id="0" name=""/>
        <dsp:cNvSpPr/>
      </dsp:nvSpPr>
      <dsp:spPr>
        <a:xfrm>
          <a:off x="3111245" y="1242728"/>
          <a:ext cx="471771" cy="10358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846"/>
              </a:lnTo>
              <a:lnTo>
                <a:pt x="471771" y="10358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DDB0C0-268F-EB41-8E89-2F8D389A5BC6}">
      <dsp:nvSpPr>
        <dsp:cNvPr id="0" name=""/>
        <dsp:cNvSpPr/>
      </dsp:nvSpPr>
      <dsp:spPr>
        <a:xfrm>
          <a:off x="3111245" y="1242728"/>
          <a:ext cx="471771" cy="307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677"/>
              </a:lnTo>
              <a:lnTo>
                <a:pt x="471771" y="3076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1A33-D5A2-E646-A73A-FC203F35EE46}">
      <dsp:nvSpPr>
        <dsp:cNvPr id="0" name=""/>
        <dsp:cNvSpPr/>
      </dsp:nvSpPr>
      <dsp:spPr>
        <a:xfrm>
          <a:off x="2490763" y="514558"/>
          <a:ext cx="620482" cy="215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687"/>
              </a:lnTo>
              <a:lnTo>
                <a:pt x="620482" y="107687"/>
              </a:lnTo>
              <a:lnTo>
                <a:pt x="620482" y="2153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7F649-D197-9347-9E99-BCCD938891DA}">
      <dsp:nvSpPr>
        <dsp:cNvPr id="0" name=""/>
        <dsp:cNvSpPr/>
      </dsp:nvSpPr>
      <dsp:spPr>
        <a:xfrm>
          <a:off x="1870281" y="1242728"/>
          <a:ext cx="471771" cy="1764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016"/>
              </a:lnTo>
              <a:lnTo>
                <a:pt x="471771" y="17640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D22ED-5FCC-A34C-A785-1018A69E49D7}">
      <dsp:nvSpPr>
        <dsp:cNvPr id="0" name=""/>
        <dsp:cNvSpPr/>
      </dsp:nvSpPr>
      <dsp:spPr>
        <a:xfrm>
          <a:off x="1870281" y="1242728"/>
          <a:ext cx="471771" cy="10358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846"/>
              </a:lnTo>
              <a:lnTo>
                <a:pt x="471771" y="10358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2B4E2-C100-CA48-9804-720DBD56301F}">
      <dsp:nvSpPr>
        <dsp:cNvPr id="0" name=""/>
        <dsp:cNvSpPr/>
      </dsp:nvSpPr>
      <dsp:spPr>
        <a:xfrm>
          <a:off x="1870281" y="1242728"/>
          <a:ext cx="471771" cy="307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677"/>
              </a:lnTo>
              <a:lnTo>
                <a:pt x="471771" y="3076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AD573-0BD0-6D4B-9007-1F38727F377D}">
      <dsp:nvSpPr>
        <dsp:cNvPr id="0" name=""/>
        <dsp:cNvSpPr/>
      </dsp:nvSpPr>
      <dsp:spPr>
        <a:xfrm>
          <a:off x="1870281" y="514558"/>
          <a:ext cx="620482" cy="215374"/>
        </a:xfrm>
        <a:custGeom>
          <a:avLst/>
          <a:gdLst/>
          <a:ahLst/>
          <a:cxnLst/>
          <a:rect l="0" t="0" r="0" b="0"/>
          <a:pathLst>
            <a:path>
              <a:moveTo>
                <a:pt x="620482" y="0"/>
              </a:moveTo>
              <a:lnTo>
                <a:pt x="620482" y="107687"/>
              </a:lnTo>
              <a:lnTo>
                <a:pt x="0" y="107687"/>
              </a:lnTo>
              <a:lnTo>
                <a:pt x="0" y="2153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6D629-6DAA-9F4D-B585-B0C49993808E}">
      <dsp:nvSpPr>
        <dsp:cNvPr id="0" name=""/>
        <dsp:cNvSpPr/>
      </dsp:nvSpPr>
      <dsp:spPr>
        <a:xfrm>
          <a:off x="629316" y="1242728"/>
          <a:ext cx="471771" cy="1764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016"/>
              </a:lnTo>
              <a:lnTo>
                <a:pt x="471771" y="17640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5A830-B24B-9441-B15D-23CA3BD2F9AA}">
      <dsp:nvSpPr>
        <dsp:cNvPr id="0" name=""/>
        <dsp:cNvSpPr/>
      </dsp:nvSpPr>
      <dsp:spPr>
        <a:xfrm>
          <a:off x="629316" y="1242728"/>
          <a:ext cx="471771" cy="10358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846"/>
              </a:lnTo>
              <a:lnTo>
                <a:pt x="471771" y="10358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41DB5-5BCB-474F-A747-992E522143AA}">
      <dsp:nvSpPr>
        <dsp:cNvPr id="0" name=""/>
        <dsp:cNvSpPr/>
      </dsp:nvSpPr>
      <dsp:spPr>
        <a:xfrm>
          <a:off x="629316" y="1242728"/>
          <a:ext cx="471771" cy="307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677"/>
              </a:lnTo>
              <a:lnTo>
                <a:pt x="471771" y="3076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401A8-3430-2E46-8816-2F972D88BDE2}">
      <dsp:nvSpPr>
        <dsp:cNvPr id="0" name=""/>
        <dsp:cNvSpPr/>
      </dsp:nvSpPr>
      <dsp:spPr>
        <a:xfrm>
          <a:off x="629316" y="514558"/>
          <a:ext cx="1861447" cy="215374"/>
        </a:xfrm>
        <a:custGeom>
          <a:avLst/>
          <a:gdLst/>
          <a:ahLst/>
          <a:cxnLst/>
          <a:rect l="0" t="0" r="0" b="0"/>
          <a:pathLst>
            <a:path>
              <a:moveTo>
                <a:pt x="1861447" y="0"/>
              </a:moveTo>
              <a:lnTo>
                <a:pt x="1861447" y="107687"/>
              </a:lnTo>
              <a:lnTo>
                <a:pt x="0" y="107687"/>
              </a:lnTo>
              <a:lnTo>
                <a:pt x="0" y="2153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D4E63-5166-EE47-ADC1-61679161512F}">
      <dsp:nvSpPr>
        <dsp:cNvPr id="0" name=""/>
        <dsp:cNvSpPr/>
      </dsp:nvSpPr>
      <dsp:spPr>
        <a:xfrm>
          <a:off x="2234365" y="1763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3CCAB-BB1E-F44B-B5E2-B158A0B065C6}">
      <dsp:nvSpPr>
        <dsp:cNvPr id="0" name=""/>
        <dsp:cNvSpPr/>
      </dsp:nvSpPr>
      <dsp:spPr>
        <a:xfrm>
          <a:off x="2234365" y="1763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7CFB5-7992-0D4A-98C7-C4204621FEFE}">
      <dsp:nvSpPr>
        <dsp:cNvPr id="0" name=""/>
        <dsp:cNvSpPr/>
      </dsp:nvSpPr>
      <dsp:spPr>
        <a:xfrm>
          <a:off x="1977968" y="94066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S1</a:t>
          </a:r>
        </a:p>
      </dsp:txBody>
      <dsp:txXfrm>
        <a:off x="1977968" y="94066"/>
        <a:ext cx="1025590" cy="328189"/>
      </dsp:txXfrm>
    </dsp:sp>
    <dsp:sp modelId="{FB0CC392-A3EC-4F42-8B70-E7A4DB27882E}">
      <dsp:nvSpPr>
        <dsp:cNvPr id="0" name=""/>
        <dsp:cNvSpPr/>
      </dsp:nvSpPr>
      <dsp:spPr>
        <a:xfrm>
          <a:off x="372918" y="729932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61463-52FF-6246-B3A4-2124741BB74B}">
      <dsp:nvSpPr>
        <dsp:cNvPr id="0" name=""/>
        <dsp:cNvSpPr/>
      </dsp:nvSpPr>
      <dsp:spPr>
        <a:xfrm>
          <a:off x="372918" y="729932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CF74B-C651-9546-B8EF-2E9306932A79}">
      <dsp:nvSpPr>
        <dsp:cNvPr id="0" name=""/>
        <dsp:cNvSpPr/>
      </dsp:nvSpPr>
      <dsp:spPr>
        <a:xfrm>
          <a:off x="116520" y="822236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1,1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116520" y="822236"/>
        <a:ext cx="1025590" cy="328189"/>
      </dsp:txXfrm>
    </dsp:sp>
    <dsp:sp modelId="{E1B1A4A9-655B-C84D-AB72-EC5253E94C4F}">
      <dsp:nvSpPr>
        <dsp:cNvPr id="0" name=""/>
        <dsp:cNvSpPr/>
      </dsp:nvSpPr>
      <dsp:spPr>
        <a:xfrm>
          <a:off x="1039552" y="1458102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A9D4B-456A-7C48-A230-ADB4B044523D}">
      <dsp:nvSpPr>
        <dsp:cNvPr id="0" name=""/>
        <dsp:cNvSpPr/>
      </dsp:nvSpPr>
      <dsp:spPr>
        <a:xfrm>
          <a:off x="1039552" y="1458102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7B7FE6-82EE-0E4F-862C-BC8EB34193B9}">
      <dsp:nvSpPr>
        <dsp:cNvPr id="0" name=""/>
        <dsp:cNvSpPr/>
      </dsp:nvSpPr>
      <dsp:spPr>
        <a:xfrm>
          <a:off x="783154" y="1550405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1,1,1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783154" y="1550405"/>
        <a:ext cx="1025590" cy="328189"/>
      </dsp:txXfrm>
    </dsp:sp>
    <dsp:sp modelId="{79A4445B-7E08-B84B-9DA6-DAA100CA8D10}">
      <dsp:nvSpPr>
        <dsp:cNvPr id="0" name=""/>
        <dsp:cNvSpPr/>
      </dsp:nvSpPr>
      <dsp:spPr>
        <a:xfrm>
          <a:off x="1039552" y="2186271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06B4B-A3F4-5045-BDDF-04E047F04298}">
      <dsp:nvSpPr>
        <dsp:cNvPr id="0" name=""/>
        <dsp:cNvSpPr/>
      </dsp:nvSpPr>
      <dsp:spPr>
        <a:xfrm>
          <a:off x="1039552" y="2186271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94A2F-0D27-EF46-9C92-B8017015DF71}">
      <dsp:nvSpPr>
        <dsp:cNvPr id="0" name=""/>
        <dsp:cNvSpPr/>
      </dsp:nvSpPr>
      <dsp:spPr>
        <a:xfrm>
          <a:off x="783154" y="2278574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1,1,2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783154" y="2278574"/>
        <a:ext cx="1025590" cy="328189"/>
      </dsp:txXfrm>
    </dsp:sp>
    <dsp:sp modelId="{93C4C536-8597-2846-92C3-AC434A7EF330}">
      <dsp:nvSpPr>
        <dsp:cNvPr id="0" name=""/>
        <dsp:cNvSpPr/>
      </dsp:nvSpPr>
      <dsp:spPr>
        <a:xfrm>
          <a:off x="1039552" y="2914441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0E7A93-56F0-AB41-B150-FA4A9898BEA8}">
      <dsp:nvSpPr>
        <dsp:cNvPr id="0" name=""/>
        <dsp:cNvSpPr/>
      </dsp:nvSpPr>
      <dsp:spPr>
        <a:xfrm>
          <a:off x="1039552" y="2914441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21B6C-6737-8047-A18F-7A88DAC0F607}">
      <dsp:nvSpPr>
        <dsp:cNvPr id="0" name=""/>
        <dsp:cNvSpPr/>
      </dsp:nvSpPr>
      <dsp:spPr>
        <a:xfrm>
          <a:off x="783154" y="3006744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1,1,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783154" y="3006744"/>
        <a:ext cx="1025590" cy="328189"/>
      </dsp:txXfrm>
    </dsp:sp>
    <dsp:sp modelId="{81BE216D-F568-9144-BADF-6A2FC4BEE341}">
      <dsp:nvSpPr>
        <dsp:cNvPr id="0" name=""/>
        <dsp:cNvSpPr/>
      </dsp:nvSpPr>
      <dsp:spPr>
        <a:xfrm>
          <a:off x="1613883" y="729932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B972D0-0D35-2F40-AFF7-A0C9AC943B2E}">
      <dsp:nvSpPr>
        <dsp:cNvPr id="0" name=""/>
        <dsp:cNvSpPr/>
      </dsp:nvSpPr>
      <dsp:spPr>
        <a:xfrm>
          <a:off x="1613883" y="729932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52165-6CE2-9C40-9C2D-8CE850AB12FD}">
      <dsp:nvSpPr>
        <dsp:cNvPr id="0" name=""/>
        <dsp:cNvSpPr/>
      </dsp:nvSpPr>
      <dsp:spPr>
        <a:xfrm>
          <a:off x="1357485" y="822236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1,2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1357485" y="822236"/>
        <a:ext cx="1025590" cy="328189"/>
      </dsp:txXfrm>
    </dsp:sp>
    <dsp:sp modelId="{B7A01F56-6966-A947-B50E-B11484B23B24}">
      <dsp:nvSpPr>
        <dsp:cNvPr id="0" name=""/>
        <dsp:cNvSpPr/>
      </dsp:nvSpPr>
      <dsp:spPr>
        <a:xfrm>
          <a:off x="2280517" y="1458102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95714-B988-6944-9F1E-AB821796BF8B}">
      <dsp:nvSpPr>
        <dsp:cNvPr id="0" name=""/>
        <dsp:cNvSpPr/>
      </dsp:nvSpPr>
      <dsp:spPr>
        <a:xfrm>
          <a:off x="2280517" y="1458102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6D6FB-6550-5B49-B919-39752346ACE2}">
      <dsp:nvSpPr>
        <dsp:cNvPr id="0" name=""/>
        <dsp:cNvSpPr/>
      </dsp:nvSpPr>
      <dsp:spPr>
        <a:xfrm>
          <a:off x="2024119" y="1550405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1,2,1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2024119" y="1550405"/>
        <a:ext cx="1025590" cy="328189"/>
      </dsp:txXfrm>
    </dsp:sp>
    <dsp:sp modelId="{AD2F1A4C-08D4-324C-9651-E5671F14776D}">
      <dsp:nvSpPr>
        <dsp:cNvPr id="0" name=""/>
        <dsp:cNvSpPr/>
      </dsp:nvSpPr>
      <dsp:spPr>
        <a:xfrm>
          <a:off x="2280517" y="2186271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62952-0A29-BE46-9FDD-B5126459D735}">
      <dsp:nvSpPr>
        <dsp:cNvPr id="0" name=""/>
        <dsp:cNvSpPr/>
      </dsp:nvSpPr>
      <dsp:spPr>
        <a:xfrm>
          <a:off x="2280517" y="2186271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55D6F-A8E9-E749-AA4C-57633A760073}">
      <dsp:nvSpPr>
        <dsp:cNvPr id="0" name=""/>
        <dsp:cNvSpPr/>
      </dsp:nvSpPr>
      <dsp:spPr>
        <a:xfrm>
          <a:off x="2024119" y="2278574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1,2,2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2024119" y="2278574"/>
        <a:ext cx="1025590" cy="328189"/>
      </dsp:txXfrm>
    </dsp:sp>
    <dsp:sp modelId="{84B4340F-1A39-E94C-8E54-014989522698}">
      <dsp:nvSpPr>
        <dsp:cNvPr id="0" name=""/>
        <dsp:cNvSpPr/>
      </dsp:nvSpPr>
      <dsp:spPr>
        <a:xfrm>
          <a:off x="2280517" y="2914441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627EC-A712-6C4E-BCEE-FF903D2AD35D}">
      <dsp:nvSpPr>
        <dsp:cNvPr id="0" name=""/>
        <dsp:cNvSpPr/>
      </dsp:nvSpPr>
      <dsp:spPr>
        <a:xfrm>
          <a:off x="2280517" y="2914441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964EA-7944-274F-93BB-22C36ACF394E}">
      <dsp:nvSpPr>
        <dsp:cNvPr id="0" name=""/>
        <dsp:cNvSpPr/>
      </dsp:nvSpPr>
      <dsp:spPr>
        <a:xfrm>
          <a:off x="2024119" y="3006744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1,2,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2024119" y="3006744"/>
        <a:ext cx="1025590" cy="328189"/>
      </dsp:txXfrm>
    </dsp:sp>
    <dsp:sp modelId="{ED8E01A4-BD83-5344-A05E-BFCCB5945521}">
      <dsp:nvSpPr>
        <dsp:cNvPr id="0" name=""/>
        <dsp:cNvSpPr/>
      </dsp:nvSpPr>
      <dsp:spPr>
        <a:xfrm>
          <a:off x="2854848" y="729932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74F3-5AB7-F54A-BE19-5C631E7656DD}">
      <dsp:nvSpPr>
        <dsp:cNvPr id="0" name=""/>
        <dsp:cNvSpPr/>
      </dsp:nvSpPr>
      <dsp:spPr>
        <a:xfrm>
          <a:off x="2854848" y="729932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BBA451-783F-344F-A62A-4A63ACC7EFF5}">
      <dsp:nvSpPr>
        <dsp:cNvPr id="0" name=""/>
        <dsp:cNvSpPr/>
      </dsp:nvSpPr>
      <dsp:spPr>
        <a:xfrm>
          <a:off x="2598450" y="822236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1,3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2598450" y="822236"/>
        <a:ext cx="1025590" cy="328189"/>
      </dsp:txXfrm>
    </dsp:sp>
    <dsp:sp modelId="{22EE14AD-8A6C-0047-BE4C-021BC6C56F4A}">
      <dsp:nvSpPr>
        <dsp:cNvPr id="0" name=""/>
        <dsp:cNvSpPr/>
      </dsp:nvSpPr>
      <dsp:spPr>
        <a:xfrm>
          <a:off x="3521482" y="1458102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DD2C3-A3FF-C643-A194-CED02768F4E5}">
      <dsp:nvSpPr>
        <dsp:cNvPr id="0" name=""/>
        <dsp:cNvSpPr/>
      </dsp:nvSpPr>
      <dsp:spPr>
        <a:xfrm>
          <a:off x="3521482" y="1458102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137FA-C3DE-0849-A23F-500511C6E2DF}">
      <dsp:nvSpPr>
        <dsp:cNvPr id="0" name=""/>
        <dsp:cNvSpPr/>
      </dsp:nvSpPr>
      <dsp:spPr>
        <a:xfrm>
          <a:off x="3265084" y="1550405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1,3,1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3265084" y="1550405"/>
        <a:ext cx="1025590" cy="328189"/>
      </dsp:txXfrm>
    </dsp:sp>
    <dsp:sp modelId="{89C75BDB-4FFB-0C4E-9EA2-E0BEFC9E4B4C}">
      <dsp:nvSpPr>
        <dsp:cNvPr id="0" name=""/>
        <dsp:cNvSpPr/>
      </dsp:nvSpPr>
      <dsp:spPr>
        <a:xfrm>
          <a:off x="3521482" y="2186271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46C82-E308-4B44-91BA-ED57E15766E6}">
      <dsp:nvSpPr>
        <dsp:cNvPr id="0" name=""/>
        <dsp:cNvSpPr/>
      </dsp:nvSpPr>
      <dsp:spPr>
        <a:xfrm>
          <a:off x="3521482" y="2186271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4F79CD-B7F0-AD47-BA6E-CF58A07537F3}">
      <dsp:nvSpPr>
        <dsp:cNvPr id="0" name=""/>
        <dsp:cNvSpPr/>
      </dsp:nvSpPr>
      <dsp:spPr>
        <a:xfrm>
          <a:off x="3265084" y="2278574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1,3,2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3265084" y="2278574"/>
        <a:ext cx="1025590" cy="328189"/>
      </dsp:txXfrm>
    </dsp:sp>
    <dsp:sp modelId="{9A6CEA2D-8316-CF4F-BBE8-0E2AEB242323}">
      <dsp:nvSpPr>
        <dsp:cNvPr id="0" name=""/>
        <dsp:cNvSpPr/>
      </dsp:nvSpPr>
      <dsp:spPr>
        <a:xfrm>
          <a:off x="3521482" y="2914441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C6ABF8-C882-BF45-9674-315228D20F21}">
      <dsp:nvSpPr>
        <dsp:cNvPr id="0" name=""/>
        <dsp:cNvSpPr/>
      </dsp:nvSpPr>
      <dsp:spPr>
        <a:xfrm>
          <a:off x="3521482" y="2914441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61338-E47D-1F45-960E-E25F61DAB925}">
      <dsp:nvSpPr>
        <dsp:cNvPr id="0" name=""/>
        <dsp:cNvSpPr/>
      </dsp:nvSpPr>
      <dsp:spPr>
        <a:xfrm>
          <a:off x="3265084" y="3006744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1,3,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3265084" y="3006744"/>
        <a:ext cx="1025590" cy="328189"/>
      </dsp:txXfrm>
    </dsp:sp>
    <dsp:sp modelId="{519FCB21-517B-1E4B-A92D-6B3D73B4D67F}">
      <dsp:nvSpPr>
        <dsp:cNvPr id="0" name=""/>
        <dsp:cNvSpPr/>
      </dsp:nvSpPr>
      <dsp:spPr>
        <a:xfrm>
          <a:off x="4095813" y="729932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DEEB0-2A73-7F45-9B23-18D5DB122032}">
      <dsp:nvSpPr>
        <dsp:cNvPr id="0" name=""/>
        <dsp:cNvSpPr/>
      </dsp:nvSpPr>
      <dsp:spPr>
        <a:xfrm>
          <a:off x="4095813" y="729932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3E0EF-BC72-7E46-B775-F772747BE53C}">
      <dsp:nvSpPr>
        <dsp:cNvPr id="0" name=""/>
        <dsp:cNvSpPr/>
      </dsp:nvSpPr>
      <dsp:spPr>
        <a:xfrm>
          <a:off x="3839415" y="822236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𝑆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3839415" y="822236"/>
        <a:ext cx="1025590" cy="328189"/>
      </dsp:txXfrm>
    </dsp:sp>
    <dsp:sp modelId="{13AAC596-9EE4-AC45-BC9B-E9809D623BC8}">
      <dsp:nvSpPr>
        <dsp:cNvPr id="0" name=""/>
        <dsp:cNvSpPr/>
      </dsp:nvSpPr>
      <dsp:spPr>
        <a:xfrm>
          <a:off x="4762447" y="1458102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F90AE-C876-AD48-889C-25CE623AEC2F}">
      <dsp:nvSpPr>
        <dsp:cNvPr id="0" name=""/>
        <dsp:cNvSpPr/>
      </dsp:nvSpPr>
      <dsp:spPr>
        <a:xfrm>
          <a:off x="4762447" y="1458102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026C3-5877-FD40-8879-87C180D4B9CC}">
      <dsp:nvSpPr>
        <dsp:cNvPr id="0" name=""/>
        <dsp:cNvSpPr/>
      </dsp:nvSpPr>
      <dsp:spPr>
        <a:xfrm>
          <a:off x="4506049" y="1550405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,1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4506049" y="1550405"/>
        <a:ext cx="1025590" cy="328189"/>
      </dsp:txXfrm>
    </dsp:sp>
    <dsp:sp modelId="{B9E1780D-D392-7A4C-8BEB-0347788ADAAF}">
      <dsp:nvSpPr>
        <dsp:cNvPr id="0" name=""/>
        <dsp:cNvSpPr/>
      </dsp:nvSpPr>
      <dsp:spPr>
        <a:xfrm>
          <a:off x="4762447" y="2186271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70D39-AAC8-A642-894D-30EF79498831}">
      <dsp:nvSpPr>
        <dsp:cNvPr id="0" name=""/>
        <dsp:cNvSpPr/>
      </dsp:nvSpPr>
      <dsp:spPr>
        <a:xfrm>
          <a:off x="4762447" y="2186271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7B3AB2-BF1C-DD48-8DE9-E3E8EA5FCF43}">
      <dsp:nvSpPr>
        <dsp:cNvPr id="0" name=""/>
        <dsp:cNvSpPr/>
      </dsp:nvSpPr>
      <dsp:spPr>
        <a:xfrm>
          <a:off x="4506049" y="2278574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,2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4506049" y="2278574"/>
        <a:ext cx="1025590" cy="328189"/>
      </dsp:txXfrm>
    </dsp:sp>
    <dsp:sp modelId="{9777DB0E-E7CB-8149-8800-55992A857585}">
      <dsp:nvSpPr>
        <dsp:cNvPr id="0" name=""/>
        <dsp:cNvSpPr/>
      </dsp:nvSpPr>
      <dsp:spPr>
        <a:xfrm>
          <a:off x="4762447" y="2914441"/>
          <a:ext cx="512795" cy="51279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1E933-3F7D-0B4D-B339-3314FAB8086E}">
      <dsp:nvSpPr>
        <dsp:cNvPr id="0" name=""/>
        <dsp:cNvSpPr/>
      </dsp:nvSpPr>
      <dsp:spPr>
        <a:xfrm>
          <a:off x="4762447" y="2914441"/>
          <a:ext cx="512795" cy="51279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BD0D0-AF4F-D842-AA8C-030D530130FB}">
      <dsp:nvSpPr>
        <dsp:cNvPr id="0" name=""/>
        <dsp:cNvSpPr/>
      </dsp:nvSpPr>
      <dsp:spPr>
        <a:xfrm>
          <a:off x="4506049" y="3006744"/>
          <a:ext cx="1025590" cy="3281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</m:oMath>
            </m:oMathPara>
          </a14:m>
          <a:endParaRPr lang="en-US" sz="1500" kern="1200" dirty="0"/>
        </a:p>
      </dsp:txBody>
      <dsp:txXfrm>
        <a:off x="4506049" y="3006744"/>
        <a:ext cx="1025590" cy="328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DF25-B5CA-1646-9663-268A4BE819F2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135D1-225E-374B-9FDF-90E36CFCB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3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/Users/</a:t>
            </a:r>
            <a:r>
              <a:rPr lang="en-US" dirty="0" err="1"/>
              <a:t>chanaross</a:t>
            </a:r>
            <a:r>
              <a:rPr lang="en-US" dirty="0"/>
              <a:t>/dev/Thesis/Simulation/</a:t>
            </a:r>
            <a:r>
              <a:rPr lang="en-US" dirty="0" err="1"/>
              <a:t>Anticipitory</a:t>
            </a:r>
            <a:r>
              <a:rPr lang="en-US" dirty="0"/>
              <a:t>/</a:t>
            </a:r>
            <a:r>
              <a:rPr lang="en-US" dirty="0" err="1"/>
              <a:t>with_machine_learning</a:t>
            </a:r>
            <a:r>
              <a:rPr lang="en-US" dirty="0"/>
              <a:t>/</a:t>
            </a:r>
            <a:r>
              <a:rPr lang="en-US" dirty="0" err="1"/>
              <a:t>NumCars</a:t>
            </a:r>
            <a:r>
              <a:rPr lang="en-US" dirty="0"/>
              <a:t>/Results/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SimAnticipatoryMio_RandomChoice_7lpred_1000startTime_10gridX_15gridY_55numEvents_10nStochastic_3numCars_Bm_easy_MaxFlow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6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/Users/</a:t>
            </a:r>
            <a:r>
              <a:rPr lang="en-US" dirty="0" err="1"/>
              <a:t>chanaross</a:t>
            </a:r>
            <a:r>
              <a:rPr lang="en-US" dirty="0"/>
              <a:t>/dev/Thesis/Simulation/</a:t>
            </a:r>
            <a:r>
              <a:rPr lang="en-US" dirty="0" err="1"/>
              <a:t>Anticipitory</a:t>
            </a:r>
            <a:r>
              <a:rPr lang="en-US" dirty="0"/>
              <a:t>/</a:t>
            </a:r>
            <a:r>
              <a:rPr lang="en-US" dirty="0" err="1"/>
              <a:t>with_machine_learning</a:t>
            </a:r>
            <a:r>
              <a:rPr lang="en-US" dirty="0"/>
              <a:t>/</a:t>
            </a:r>
            <a:r>
              <a:rPr lang="en-US" dirty="0" err="1"/>
              <a:t>Results_presentation</a:t>
            </a:r>
            <a:r>
              <a:rPr lang="en-US" dirty="0"/>
              <a:t>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SimAnticipatoryMio_BruteForce_5lpred_4delOpen_1000startTime_10gridX_15gridY_20numEvents_20nStochastic_4numCars_Bm_MaxFlow.p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07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/Users/</a:t>
            </a:r>
            <a:r>
              <a:rPr lang="en-US" dirty="0" err="1"/>
              <a:t>chanaross</a:t>
            </a:r>
            <a:r>
              <a:rPr lang="en-US" dirty="0"/>
              <a:t>/dev/Thesis/Simulation/</a:t>
            </a:r>
            <a:r>
              <a:rPr lang="en-US" dirty="0" err="1"/>
              <a:t>Anticipitory</a:t>
            </a:r>
            <a:r>
              <a:rPr lang="en-US" dirty="0"/>
              <a:t>/</a:t>
            </a:r>
            <a:r>
              <a:rPr lang="en-US" dirty="0" err="1"/>
              <a:t>with_machine_learning</a:t>
            </a:r>
            <a:r>
              <a:rPr lang="en-US" dirty="0"/>
              <a:t>/</a:t>
            </a:r>
            <a:r>
              <a:rPr lang="en-US" dirty="0" err="1"/>
              <a:t>Results_presentation</a:t>
            </a:r>
            <a:r>
              <a:rPr lang="en-US" dirty="0"/>
              <a:t>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SimAnticipatoryMio_RandomChoice_5lpred_4delOpen_48startTime_10gridX_25gridY_84numEvents_20nStochastic_10numCars_Bm_MaxFlow</a:t>
            </a:r>
            <a:endParaRPr lang="en-US" dirty="0"/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יש ניסוח של הבעיה בתור M|IP  </a:t>
            </a:r>
            <a:br>
              <a:rPr lang="en-US" dirty="0"/>
            </a:br>
            <a:r>
              <a:rPr lang="he-IL" dirty="0"/>
              <a:t>שמגיעה מתוך MIT</a:t>
            </a:r>
            <a:br>
              <a:rPr lang="en-US" dirty="0"/>
            </a:br>
            <a:r>
              <a:rPr lang="he-IL" dirty="0"/>
              <a:t>ועם עושים </a:t>
            </a:r>
            <a:r>
              <a:rPr lang="he-IL" dirty="0" err="1"/>
              <a:t>רילסקציה</a:t>
            </a:r>
            <a:r>
              <a:rPr lang="he-IL" dirty="0"/>
              <a:t> של הזמן עדיין מגיעים לפתרון אופטימאלי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135D1-225E-374B-9FDF-90E36CFCB8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3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9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21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1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6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5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28FC-BD89-EA4D-B184-9DB614F360F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3726-4F69-BF4D-ACB0-58DC829C9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2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0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lp.uni-trier.de/db/journals/ior/ior67.html#BertsimasJM19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648F8-4CF0-1748-A423-CA0CB3194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Learn to anticipate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733C7-B91E-4440-9EE7-2FC2F7BD3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Chana Ross </a:t>
            </a:r>
          </a:p>
          <a:p>
            <a:pPr algn="l"/>
            <a:r>
              <a:rPr lang="en-US"/>
              <a:t>December 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298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66233EB-0B94-0B40-950D-F68A54C24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740608"/>
              </p:ext>
            </p:extLst>
          </p:nvPr>
        </p:nvGraphicFramePr>
        <p:xfrm>
          <a:off x="5018048" y="468757"/>
          <a:ext cx="6313449" cy="5920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FFB9633-73D9-0543-9D1C-8160B9D85888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B1E7EC-B581-7744-B6C4-3934B31A0A70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Problem Definition Uber</a:t>
            </a:r>
          </a:p>
        </p:txBody>
      </p:sp>
    </p:spTree>
    <p:extLst>
      <p:ext uri="{BB962C8B-B14F-4D97-AF65-F5344CB8AC3E}">
        <p14:creationId xmlns:p14="http://schemas.microsoft.com/office/powerpoint/2010/main" val="244975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CAF52C-0206-9046-B663-91735D4447BC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rgbClr val="767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A713-55D1-DA46-AAF7-C18C43FFC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681" y="1544445"/>
            <a:ext cx="8022611" cy="2843799"/>
          </a:xfrm>
        </p:spPr>
        <p:txBody>
          <a:bodyPr/>
          <a:lstStyle/>
          <a:p>
            <a:r>
              <a:rPr lang="en-US" dirty="0"/>
              <a:t>Each costumer is picked up at a known location (data did not include drop off locations)</a:t>
            </a:r>
          </a:p>
          <a:p>
            <a:r>
              <a:rPr lang="en-US" dirty="0"/>
              <a:t>Costumers have a time window before canceling their request (this time is unknown to the algorithm)</a:t>
            </a:r>
          </a:p>
          <a:p>
            <a:r>
              <a:rPr lang="en-US" dirty="0"/>
              <a:t>Each car has 5 possible actions : {up, down, left, right, stay}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49DA3-501E-1345-9B78-6A87B9B90295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Problem </a:t>
            </a:r>
            <a:r>
              <a:rPr lang="en-US" sz="2400" b="1" dirty="0">
                <a:solidFill>
                  <a:schemeClr val="bg1"/>
                </a:solidFill>
              </a:rPr>
              <a:t>assumptions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CE3A2C-1F0D-E24D-9011-61C00E0C6FE6}"/>
              </a:ext>
            </a:extLst>
          </p:cNvPr>
          <p:cNvSpPr/>
          <p:nvPr/>
        </p:nvSpPr>
        <p:spPr>
          <a:xfrm>
            <a:off x="2934836" y="5186442"/>
            <a:ext cx="8605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Cost : [reward for pickup] - [cancelation fee] - [driving fee]</a:t>
            </a:r>
          </a:p>
        </p:txBody>
      </p:sp>
    </p:spTree>
    <p:extLst>
      <p:ext uri="{BB962C8B-B14F-4D97-AF65-F5344CB8AC3E}">
        <p14:creationId xmlns:p14="http://schemas.microsoft.com/office/powerpoint/2010/main" val="293856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4AF226-E8E2-7E49-A154-3DCC98F304C1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2DA1EDB6-A281-0B4B-A5E8-E37C9A42E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4122434"/>
              </p:ext>
            </p:extLst>
          </p:nvPr>
        </p:nvGraphicFramePr>
        <p:xfrm>
          <a:off x="3970968" y="23632"/>
          <a:ext cx="7938533" cy="6834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2EB33266-7229-6C45-BCB1-61754C81CA4E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Steps for solution</a:t>
            </a:r>
          </a:p>
        </p:txBody>
      </p:sp>
    </p:spTree>
    <p:extLst>
      <p:ext uri="{BB962C8B-B14F-4D97-AF65-F5344CB8AC3E}">
        <p14:creationId xmlns:p14="http://schemas.microsoft.com/office/powerpoint/2010/main" val="193222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99E37-A4EA-1340-A0C6-B6ECB83ECD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9425" y="956749"/>
                <a:ext cx="8215834" cy="53213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Original data is rotated for convenience</a:t>
                </a:r>
              </a:p>
              <a:p>
                <a:r>
                  <a:rPr lang="en-US" dirty="0"/>
                  <a:t>Only Manhattan is taken into consideration</a:t>
                </a:r>
              </a:p>
              <a:p>
                <a:r>
                  <a:rPr lang="en-US" dirty="0"/>
                  <a:t>Lat, Lon translated to grid X,Y and aggregated </a:t>
                </a:r>
              </a:p>
              <a:p>
                <a:pPr marL="0" indent="0">
                  <a:buNone/>
                </a:pPr>
                <a:r>
                  <a:rPr lang="en-US" dirty="0"/>
                  <a:t>   into 500 m. bins </a:t>
                </a:r>
              </a:p>
              <a:p>
                <a:r>
                  <a:rPr lang="en-US" dirty="0"/>
                  <a:t>Data is aggregated into 500 m bins and 30 min. increments</a:t>
                </a:r>
              </a:p>
              <a:p>
                <a:r>
                  <a:rPr lang="en-US" dirty="0"/>
                  <a:t>Number of events per location are limited (&lt;20)</a:t>
                </a:r>
              </a:p>
              <a:p>
                <a:r>
                  <a:rPr lang="en-US" dirty="0"/>
                  <a:t>simulation units are: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30 min.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= 500 m.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99E37-A4EA-1340-A0C6-B6ECB83ECD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9425" y="956749"/>
                <a:ext cx="8215834" cy="5321387"/>
              </a:xfrm>
              <a:blipFill>
                <a:blip r:embed="rId2"/>
                <a:stretch>
                  <a:fillRect l="-123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D58AEA7E-C8A0-9C4B-A8DC-C1DDD08760E7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5BA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89F3A9F-FCBA-9744-8554-31D56399346A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1 :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4724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A600CAB0-DF01-F147-9840-184D7F9E0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9" r="8333" b="8807"/>
          <a:stretch/>
        </p:blipFill>
        <p:spPr>
          <a:xfrm>
            <a:off x="3802190" y="794421"/>
            <a:ext cx="2514600" cy="549486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8F77315-2FB0-9D48-AA28-08522A17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40" b="8395"/>
          <a:stretch/>
        </p:blipFill>
        <p:spPr>
          <a:xfrm>
            <a:off x="6510110" y="812041"/>
            <a:ext cx="2743200" cy="5494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5B890-1D18-8744-B756-14B374479C96}"/>
              </a:ext>
            </a:extLst>
          </p:cNvPr>
          <p:cNvSpPr txBox="1"/>
          <p:nvPr/>
        </p:nvSpPr>
        <p:spPr>
          <a:xfrm>
            <a:off x="4340006" y="512733"/>
            <a:ext cx="213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B1791-43F2-5444-BAF9-04843A016643}"/>
              </a:ext>
            </a:extLst>
          </p:cNvPr>
          <p:cNvSpPr txBox="1"/>
          <p:nvPr/>
        </p:nvSpPr>
        <p:spPr>
          <a:xfrm>
            <a:off x="6774954" y="487010"/>
            <a:ext cx="26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Rotated + Cropped data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C788C6-2A96-AC4C-B0E8-72099B5A4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13" b="8765"/>
          <a:stretch/>
        </p:blipFill>
        <p:spPr>
          <a:xfrm>
            <a:off x="9179280" y="794421"/>
            <a:ext cx="2655229" cy="5444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B9D041-57A9-1344-86A8-A7EB5372417A}"/>
              </a:ext>
            </a:extLst>
          </p:cNvPr>
          <p:cNvSpPr txBox="1"/>
          <p:nvPr/>
        </p:nvSpPr>
        <p:spPr>
          <a:xfrm>
            <a:off x="9454447" y="487010"/>
            <a:ext cx="26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Aggregated into grid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BC773-2171-BE47-8C4D-0A94FBD8C385}"/>
              </a:ext>
            </a:extLst>
          </p:cNvPr>
          <p:cNvSpPr txBox="1"/>
          <p:nvPr/>
        </p:nvSpPr>
        <p:spPr>
          <a:xfrm>
            <a:off x="7190202" y="4308087"/>
            <a:ext cx="1335741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Central park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8B23F-72E8-DE41-A2B5-B40146B128E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627650" y="2696219"/>
            <a:ext cx="1562552" cy="1796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8B28B5-7523-5E4A-9CBC-E29B3AA02A69}"/>
              </a:ext>
            </a:extLst>
          </p:cNvPr>
          <p:cNvCxnSpPr>
            <a:cxnSpLocks/>
          </p:cNvCxnSpPr>
          <p:nvPr/>
        </p:nvCxnSpPr>
        <p:spPr>
          <a:xfrm flipV="1">
            <a:off x="7666598" y="3823993"/>
            <a:ext cx="64470" cy="510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FFEFF-847D-9246-B57F-DAA59459BB6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8525943" y="3731660"/>
            <a:ext cx="1475639" cy="761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2B2805-D4F6-0647-A654-D7EDD1EA00A8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5BA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09A19C8-DEB9-0448-BDF6-6C2FE973CBAE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1 :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232071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0DAA1680-5212-F145-BA39-59F99926D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2" t="10199" r="7834" b="5828"/>
          <a:stretch/>
        </p:blipFill>
        <p:spPr>
          <a:xfrm>
            <a:off x="3448861" y="3564966"/>
            <a:ext cx="6079227" cy="318897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754FB7-93A2-7E47-884B-8097811153DC}"/>
              </a:ext>
            </a:extLst>
          </p:cNvPr>
          <p:cNvSpPr txBox="1"/>
          <p:nvPr/>
        </p:nvSpPr>
        <p:spPr>
          <a:xfrm>
            <a:off x="9126163" y="214018"/>
            <a:ext cx="2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Distribution , 1 week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FA92C-D53E-7D47-8D45-A3FA48F98747}"/>
              </a:ext>
            </a:extLst>
          </p:cNvPr>
          <p:cNvSpPr txBox="1"/>
          <p:nvPr/>
        </p:nvSpPr>
        <p:spPr>
          <a:xfrm>
            <a:off x="4431154" y="214018"/>
            <a:ext cx="43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Temporal distribution, all locations, 1 week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DD010C-C1DE-FC47-87B0-40AC3A7B4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1" b="6276"/>
          <a:stretch/>
        </p:blipFill>
        <p:spPr>
          <a:xfrm>
            <a:off x="9475090" y="770209"/>
            <a:ext cx="2232379" cy="5983728"/>
          </a:xfrm>
          <a:prstGeom prst="rect">
            <a:avLst/>
          </a:prstGeom>
        </p:spPr>
      </p:pic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E02DADE9-27D6-F34A-8A74-9CCD5DD45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389" y="583350"/>
            <a:ext cx="6327846" cy="26182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04B4C0-1A61-294C-A97E-88AA21695FDD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5BA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5E1C2-F796-A846-96A0-3AF4C4CE63B0}"/>
              </a:ext>
            </a:extLst>
          </p:cNvPr>
          <p:cNvSpPr txBox="1"/>
          <p:nvPr/>
        </p:nvSpPr>
        <p:spPr>
          <a:xfrm>
            <a:off x="4431154" y="3293034"/>
            <a:ext cx="48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weeks have similar behavior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D3E335A-CE7C-6A4F-94F0-908478183814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1 :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4516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869FB4-92C9-0E42-9843-CF2A4CA65F05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67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A4F123-3FF7-E14E-B83F-EBC31E433224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2 : Probability Function, Average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FAE88B-4562-6B42-A9FD-4B468F4370EC}"/>
                  </a:ext>
                </a:extLst>
              </p:cNvPr>
              <p:cNvSpPr txBox="1"/>
              <p:nvPr/>
            </p:nvSpPr>
            <p:spPr>
              <a:xfrm>
                <a:off x="3687198" y="170505"/>
                <a:ext cx="8504802" cy="4416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Prior knowledge:</a:t>
                </a:r>
              </a:p>
              <a:p>
                <a:r>
                  <a:rPr lang="en-US" dirty="0"/>
                  <a:t>Understand the patterns in data and create probability function based on patterns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weeks have a similar behavior (location and time wise)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𝑒𝑣𝑒𝑛𝑡𝑠</m:t>
                              </m:r>
                            </m:sub>
                          </m:sSub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𝑒𝑣𝑒𝑛𝑡𝑠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 = number of weeks , t=time index , </a:t>
                </a:r>
              </a:p>
              <a:p>
                <a:r>
                  <a:rPr lang="en-US" dirty="0" err="1"/>
                  <a:t>x,y</a:t>
                </a:r>
                <a:r>
                  <a:rPr lang="en-US" dirty="0"/>
                  <a:t> = location index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𝑒𝑣𝑒𝑛𝑡𝑠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– probability of having n events at location x, y and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 -  day, hour and minute during the week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≤336)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FAE88B-4562-6B42-A9FD-4B468F43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98" y="170505"/>
                <a:ext cx="8504802" cy="4416337"/>
              </a:xfrm>
              <a:prstGeom prst="rect">
                <a:avLst/>
              </a:prstGeom>
              <a:blipFill>
                <a:blip r:embed="rId2"/>
                <a:stretch>
                  <a:fillRect l="-1639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5A9DA74-96B3-4147-B646-98232341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478" y="4555272"/>
            <a:ext cx="4645178" cy="1924902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5FC4CFC5-BE8F-C34C-81C8-EB17A3F031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9319" r="8512" b="5363"/>
          <a:stretch/>
        </p:blipFill>
        <p:spPr>
          <a:xfrm>
            <a:off x="7369656" y="4204009"/>
            <a:ext cx="4822344" cy="262742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731C5-20DA-224B-B218-EDF22F2B4508}"/>
              </a:ext>
            </a:extLst>
          </p:cNvPr>
          <p:cNvCxnSpPr>
            <a:cxnSpLocks/>
          </p:cNvCxnSpPr>
          <p:nvPr/>
        </p:nvCxnSpPr>
        <p:spPr>
          <a:xfrm flipV="1">
            <a:off x="8412359" y="5043562"/>
            <a:ext cx="0" cy="309877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3D529C-DA78-E84A-A73E-915EF3DF07EF}"/>
              </a:ext>
            </a:extLst>
          </p:cNvPr>
          <p:cNvSpPr txBox="1"/>
          <p:nvPr/>
        </p:nvSpPr>
        <p:spPr>
          <a:xfrm>
            <a:off x="7636672" y="4400882"/>
            <a:ext cx="1617133" cy="646331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Morning peak  to work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211814-F501-F04B-9578-47EC15A41D59}"/>
              </a:ext>
            </a:extLst>
          </p:cNvPr>
          <p:cNvCxnSpPr>
            <a:cxnSpLocks/>
          </p:cNvCxnSpPr>
          <p:nvPr/>
        </p:nvCxnSpPr>
        <p:spPr>
          <a:xfrm flipV="1">
            <a:off x="10727649" y="4397231"/>
            <a:ext cx="0" cy="46410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F3494D1-738D-0244-8C03-C373364EA42A}"/>
              </a:ext>
            </a:extLst>
          </p:cNvPr>
          <p:cNvSpPr txBox="1"/>
          <p:nvPr/>
        </p:nvSpPr>
        <p:spPr>
          <a:xfrm>
            <a:off x="9898414" y="3750900"/>
            <a:ext cx="1680597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Evening peak home</a:t>
            </a:r>
          </a:p>
        </p:txBody>
      </p:sp>
    </p:spTree>
    <p:extLst>
      <p:ext uri="{BB962C8B-B14F-4D97-AF65-F5344CB8AC3E}">
        <p14:creationId xmlns:p14="http://schemas.microsoft.com/office/powerpoint/2010/main" val="3900560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BD6501-49FC-D249-B39B-BF3D1C453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14"/>
          <a:stretch/>
        </p:blipFill>
        <p:spPr>
          <a:xfrm>
            <a:off x="3101897" y="2689640"/>
            <a:ext cx="5988205" cy="4168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FAF572-235E-1147-AA93-15E9ED2A207A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67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C8035F-4F00-8E41-A985-050BE1108955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2 : Probability Function, Average </a:t>
            </a:r>
          </a:p>
        </p:txBody>
      </p:sp>
    </p:spTree>
    <p:extLst>
      <p:ext uri="{BB962C8B-B14F-4D97-AF65-F5344CB8AC3E}">
        <p14:creationId xmlns:p14="http://schemas.microsoft.com/office/powerpoint/2010/main" val="2567587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38812A-F588-0240-8949-7BD5A004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480" y="2319454"/>
            <a:ext cx="5178480" cy="4352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012E0-45B5-6F4E-8C5D-EFA156945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32"/>
          <a:stretch/>
        </p:blipFill>
        <p:spPr>
          <a:xfrm>
            <a:off x="2955073" y="3534958"/>
            <a:ext cx="4427034" cy="32226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C366E-FC7C-E34E-8F3B-E8998084DB6A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67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E7FE11-850C-C540-8333-4ED75F3AF771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2 : </a:t>
            </a:r>
            <a:r>
              <a:rPr lang="en-US" sz="2800" b="1" dirty="0">
                <a:solidFill>
                  <a:schemeClr val="bg1"/>
                </a:solidFill>
              </a:rPr>
              <a:t>Probability Function, </a:t>
            </a:r>
            <a:r>
              <a:rPr lang="en-US" sz="2400" b="1" dirty="0">
                <a:solidFill>
                  <a:schemeClr val="bg1"/>
                </a:solidFill>
              </a:rPr>
              <a:t>Machine</a:t>
            </a:r>
            <a:r>
              <a:rPr lang="he-IL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Learning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4192E-E60D-524F-84C5-90827CE99378}"/>
              </a:ext>
            </a:extLst>
          </p:cNvPr>
          <p:cNvSpPr txBox="1"/>
          <p:nvPr/>
        </p:nvSpPr>
        <p:spPr>
          <a:xfrm>
            <a:off x="3508022" y="381950"/>
            <a:ext cx="7978317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is sparse and therefore the network was trained on a busy node and then validated and tested on other nodes. (LSTM + FC network)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Network was evaluated on two types of data: raw, smooth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82020-C68E-1240-A6B5-7189E52A30B7}"/>
              </a:ext>
            </a:extLst>
          </p:cNvPr>
          <p:cNvSpPr txBox="1"/>
          <p:nvPr/>
        </p:nvSpPr>
        <p:spPr>
          <a:xfrm>
            <a:off x="3672156" y="2781679"/>
            <a:ext cx="37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 results compared to raw data on busy location</a:t>
            </a:r>
          </a:p>
        </p:txBody>
      </p:sp>
    </p:spTree>
    <p:extLst>
      <p:ext uri="{BB962C8B-B14F-4D97-AF65-F5344CB8AC3E}">
        <p14:creationId xmlns:p14="http://schemas.microsoft.com/office/powerpoint/2010/main" val="3518355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A815C1-E5E4-1047-BD46-976C79ADA5C0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767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D4AF4E-9EBB-3343-9078-D785FF1E980A}"/>
              </a:ext>
            </a:extLst>
          </p:cNvPr>
          <p:cNvSpPr/>
          <p:nvPr/>
        </p:nvSpPr>
        <p:spPr>
          <a:xfrm>
            <a:off x="3576470" y="89208"/>
            <a:ext cx="8580304" cy="1952125"/>
          </a:xfrm>
          <a:prstGeom prst="roundRect">
            <a:avLst>
              <a:gd name="adj" fmla="val 8172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A2936-6C94-3048-AAB4-59A411AB49B7}"/>
              </a:ext>
            </a:extLst>
          </p:cNvPr>
          <p:cNvSpPr txBox="1"/>
          <p:nvPr/>
        </p:nvSpPr>
        <p:spPr>
          <a:xfrm>
            <a:off x="3653540" y="178417"/>
            <a:ext cx="508329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A*</a:t>
            </a:r>
            <a:r>
              <a:rPr lang="en-US" sz="20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 shortest path assuming the actual cost of each edge and the approximate future cost. Method uses BFS algorithm</a:t>
            </a:r>
          </a:p>
          <a:p>
            <a:endParaRPr lang="en-US" sz="2000" dirty="0"/>
          </a:p>
          <a:p>
            <a:endParaRPr lang="he-IL" sz="2000" dirty="0"/>
          </a:p>
          <a:p>
            <a:endParaRPr lang="he-IL" sz="2000" dirty="0"/>
          </a:p>
          <a:p>
            <a:r>
              <a:rPr lang="en-US" sz="2000" u="sng" dirty="0"/>
              <a:t>MIP</a:t>
            </a:r>
            <a:r>
              <a:rPr lang="en-US" sz="20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 solution to optimization problem where the edges of the graphs are the unknown variables of optimization 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r>
              <a:rPr lang="en-US" sz="2000" u="sng" dirty="0"/>
              <a:t>Reinforcement learning</a:t>
            </a:r>
            <a:r>
              <a:rPr lang="en-US" sz="20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 the combined optimal policy for all cars using reinforcement</a:t>
            </a:r>
            <a:r>
              <a:rPr lang="he-IL" sz="2000" dirty="0"/>
              <a:t> </a:t>
            </a:r>
            <a:r>
              <a:rPr lang="en-US" sz="2000" dirty="0"/>
              <a:t>learning methods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29C77F-A9AE-9046-B066-5A4F72E9A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228" y="146285"/>
            <a:ext cx="2409682" cy="1687839"/>
          </a:xfrm>
          <a:prstGeom prst="rect">
            <a:avLst/>
          </a:prstGeom>
        </p:spPr>
      </p:pic>
      <p:pic>
        <p:nvPicPr>
          <p:cNvPr id="10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759E1FE-1F00-094F-801C-8A1360F7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871" y="3503822"/>
            <a:ext cx="3321407" cy="51528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661B3-BC22-EA45-A6E7-11ED0F057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038" y="2374078"/>
            <a:ext cx="3044555" cy="99935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89A8D5-76DC-3041-8AA0-8AC45602CAE3}"/>
              </a:ext>
            </a:extLst>
          </p:cNvPr>
          <p:cNvSpPr/>
          <p:nvPr/>
        </p:nvSpPr>
        <p:spPr>
          <a:xfrm>
            <a:off x="3576470" y="2259320"/>
            <a:ext cx="8580304" cy="1849122"/>
          </a:xfrm>
          <a:prstGeom prst="roundRect">
            <a:avLst>
              <a:gd name="adj" fmla="val 623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497D9B9-D863-0D4B-B22F-F25B3D39D99A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3 : </a:t>
            </a:r>
            <a:r>
              <a:rPr lang="en-US" sz="2400" b="1" dirty="0">
                <a:solidFill>
                  <a:schemeClr val="bg1"/>
                </a:solidFill>
              </a:rPr>
              <a:t>Deterministic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solver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8BCFDA-A670-D047-B5CA-369EEEFE61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917"/>
          <a:stretch/>
        </p:blipFill>
        <p:spPr>
          <a:xfrm>
            <a:off x="8830374" y="4504973"/>
            <a:ext cx="3099882" cy="1983695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E63B034-476C-1647-8CF9-C885654C3076}"/>
              </a:ext>
            </a:extLst>
          </p:cNvPr>
          <p:cNvSpPr/>
          <p:nvPr/>
        </p:nvSpPr>
        <p:spPr>
          <a:xfrm>
            <a:off x="3576470" y="4415637"/>
            <a:ext cx="8580304" cy="2221724"/>
          </a:xfrm>
          <a:prstGeom prst="roundRect">
            <a:avLst>
              <a:gd name="adj" fmla="val 8172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42E942-F9BC-254D-8455-9E73FC618A1D}"/>
              </a:ext>
            </a:extLst>
          </p:cNvPr>
          <p:cNvSpPr txBox="1"/>
          <p:nvPr/>
        </p:nvSpPr>
        <p:spPr>
          <a:xfrm>
            <a:off x="3653540" y="4504973"/>
            <a:ext cx="348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process …</a:t>
            </a:r>
          </a:p>
        </p:txBody>
      </p:sp>
    </p:spTree>
    <p:extLst>
      <p:ext uri="{BB962C8B-B14F-4D97-AF65-F5344CB8AC3E}">
        <p14:creationId xmlns:p14="http://schemas.microsoft.com/office/powerpoint/2010/main" val="391167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38E80C-7FDD-4CF9-8524-CB8C23A57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43663"/>
              </p:ext>
            </p:extLst>
          </p:nvPr>
        </p:nvGraphicFramePr>
        <p:xfrm>
          <a:off x="4070196" y="1"/>
          <a:ext cx="812180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2D405BD-671B-2942-8261-8532E8CB55E4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44D6E-8D54-FF4A-B73E-47235377E691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88650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4737C9-34C4-AA4F-BBB2-85C6C909B9B0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767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59B9B4-AF85-9A44-BDB6-D972051A7C77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3 : 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A* explained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D5742-2422-4342-AECC-E10D3093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997" y="106144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State:</a:t>
            </a:r>
          </a:p>
          <a:p>
            <a:pPr lvl="1"/>
            <a:r>
              <a:rPr lang="en-US" dirty="0"/>
              <a:t>Request information - </a:t>
            </a:r>
          </a:p>
          <a:p>
            <a:pPr lvl="2"/>
            <a:r>
              <a:rPr lang="en-US" dirty="0"/>
              <a:t>Location</a:t>
            </a:r>
          </a:p>
          <a:p>
            <a:pPr lvl="2"/>
            <a:r>
              <a:rPr lang="en-US" dirty="0"/>
              <a:t>Time until opened</a:t>
            </a:r>
          </a:p>
          <a:p>
            <a:pPr lvl="2"/>
            <a:r>
              <a:rPr lang="en-US" dirty="0"/>
              <a:t>Time until closed</a:t>
            </a:r>
          </a:p>
          <a:p>
            <a:pPr lvl="2"/>
            <a:r>
              <a:rPr lang="en-US" dirty="0"/>
              <a:t>Status (closed/opened)</a:t>
            </a:r>
          </a:p>
          <a:p>
            <a:pPr lvl="2"/>
            <a:r>
              <a:rPr lang="en-US" dirty="0"/>
              <a:t>Reward for reaching request</a:t>
            </a:r>
          </a:p>
          <a:p>
            <a:pPr lvl="2"/>
            <a:r>
              <a:rPr lang="en-US" dirty="0"/>
              <a:t>Penalty for canceling request</a:t>
            </a:r>
          </a:p>
          <a:p>
            <a:pPr lvl="1"/>
            <a:r>
              <a:rPr lang="en-US" dirty="0"/>
              <a:t>Car information – </a:t>
            </a:r>
          </a:p>
          <a:p>
            <a:pPr lvl="2"/>
            <a:r>
              <a:rPr lang="en-US" dirty="0"/>
              <a:t>Current location</a:t>
            </a:r>
          </a:p>
          <a:p>
            <a:pPr lvl="2"/>
            <a:r>
              <a:rPr lang="en-US" dirty="0"/>
              <a:t>List of requests reached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30E90-3972-B84D-80BD-5EA04B2B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822" y="77881"/>
            <a:ext cx="3870178" cy="33511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CD80683-A482-194A-80A0-07F659AE2C19}"/>
              </a:ext>
            </a:extLst>
          </p:cNvPr>
          <p:cNvGrpSpPr/>
          <p:nvPr/>
        </p:nvGrpSpPr>
        <p:grpSpPr>
          <a:xfrm>
            <a:off x="6701883" y="3429000"/>
            <a:ext cx="5648161" cy="3429000"/>
            <a:chOff x="6434666" y="385763"/>
            <a:chExt cx="5757333" cy="3881438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Diagram 8">
                  <a:extLst>
                    <a:ext uri="{FF2B5EF4-FFF2-40B4-BE49-F238E27FC236}">
                      <a16:creationId xmlns:a16="http://schemas.microsoft.com/office/drawing/2014/main" id="{B0EAFD47-86B5-DE48-8AF6-5EA9575C0CA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598741069"/>
                    </p:ext>
                  </p:extLst>
                </p:nvPr>
              </p:nvGraphicFramePr>
              <p:xfrm>
                <a:off x="6434666" y="385763"/>
                <a:ext cx="5757333" cy="3881438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5BF86019-2AAC-0D4F-BF69-D4A8611DA4E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15640717"/>
                    </p:ext>
                  </p:extLst>
                </p:nvPr>
              </p:nvGraphicFramePr>
              <p:xfrm>
                <a:off x="6434666" y="385763"/>
                <a:ext cx="5757333" cy="3881438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65558-0681-FB4D-98A1-7EC12148FD9C}"/>
                </a:ext>
              </a:extLst>
            </p:cNvPr>
            <p:cNvSpPr txBox="1"/>
            <p:nvPr/>
          </p:nvSpPr>
          <p:spPr>
            <a:xfrm>
              <a:off x="9860046" y="993395"/>
              <a:ext cx="8805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E2AD89-C38B-AC40-A940-9E679E8A5371}"/>
                </a:ext>
              </a:extLst>
            </p:cNvPr>
            <p:cNvSpPr txBox="1"/>
            <p:nvPr/>
          </p:nvSpPr>
          <p:spPr>
            <a:xfrm rot="5400000">
              <a:off x="10062341" y="3435118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E8E696-1F66-2343-9388-46DB8CAB1557}"/>
                </a:ext>
              </a:extLst>
            </p:cNvPr>
            <p:cNvSpPr txBox="1"/>
            <p:nvPr/>
          </p:nvSpPr>
          <p:spPr>
            <a:xfrm rot="5400000">
              <a:off x="8761726" y="3435118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8CD2E0-8163-DE4F-B5FC-15D5C2D9AD03}"/>
                </a:ext>
              </a:extLst>
            </p:cNvPr>
            <p:cNvSpPr txBox="1"/>
            <p:nvPr/>
          </p:nvSpPr>
          <p:spPr>
            <a:xfrm rot="5400000">
              <a:off x="7385709" y="3460990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92A935-AF5D-AB4B-A6E2-6E09C0D98557}"/>
                </a:ext>
              </a:extLst>
            </p:cNvPr>
            <p:cNvSpPr txBox="1"/>
            <p:nvPr/>
          </p:nvSpPr>
          <p:spPr>
            <a:xfrm rot="5400000">
              <a:off x="11393678" y="3460991"/>
              <a:ext cx="681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DBE745-BF26-B041-81E7-323AE2E72AC8}"/>
                  </a:ext>
                </a:extLst>
              </p:cNvPr>
              <p:cNvSpPr txBox="1"/>
              <p:nvPr/>
            </p:nvSpPr>
            <p:spPr>
              <a:xfrm>
                <a:off x="2626552" y="5412782"/>
                <a:ext cx="443701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𝑐𝑎𝑟𝑠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number of possible action combinations per time</a:t>
                </a:r>
              </a:p>
              <a:p>
                <a:r>
                  <a:rPr lang="en-US" dirty="0"/>
                  <a:t>G = goal cost (cost of being in state S)</a:t>
                </a:r>
              </a:p>
              <a:p>
                <a:r>
                  <a:rPr lang="en-US" dirty="0"/>
                  <a:t>H = heuristic cost (future cost if this state is chosen)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DBE745-BF26-B041-81E7-323AE2E72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2" y="5412782"/>
                <a:ext cx="4437010" cy="1754326"/>
              </a:xfrm>
              <a:prstGeom prst="rect">
                <a:avLst/>
              </a:prstGeom>
              <a:blipFill>
                <a:blip r:embed="rId12"/>
                <a:stretch>
                  <a:fillRect l="-1143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90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310044-0938-FD4A-A80A-D8DDDE18DD0F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767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B42903-092C-4B4C-8BEE-BABC6E18EA0F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3 : 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MIP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explained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648CF-1D45-574C-AE61-9E1281ECF555}"/>
              </a:ext>
            </a:extLst>
          </p:cNvPr>
          <p:cNvSpPr txBox="1"/>
          <p:nvPr/>
        </p:nvSpPr>
        <p:spPr>
          <a:xfrm>
            <a:off x="3248139" y="3769798"/>
            <a:ext cx="268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2800" b="1" dirty="0"/>
              <a:t>Constraints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D5F9F-55B1-5549-B45B-461C677A7302}"/>
              </a:ext>
            </a:extLst>
          </p:cNvPr>
          <p:cNvSpPr txBox="1"/>
          <p:nvPr/>
        </p:nvSpPr>
        <p:spPr>
          <a:xfrm>
            <a:off x="3248139" y="12543"/>
            <a:ext cx="268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2800" b="1" dirty="0"/>
              <a:t>Variables</a:t>
            </a:r>
            <a:r>
              <a:rPr lang="en-US" sz="28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5AE4B4-55D4-0643-8102-F05A4F112181}"/>
                  </a:ext>
                </a:extLst>
              </p:cNvPr>
              <p:cNvSpPr txBox="1"/>
              <p:nvPr/>
            </p:nvSpPr>
            <p:spPr>
              <a:xfrm>
                <a:off x="2542478" y="379763"/>
                <a:ext cx="9545381" cy="2239909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- </a:t>
                </a:r>
                <a:r>
                  <a:rPr lang="en-US" dirty="0"/>
                  <a:t>indicator if request c if first in car k’s route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- </a:t>
                </a:r>
                <a:r>
                  <a:rPr lang="en-US" dirty="0"/>
                  <a:t>indicator if request c is picked up after request c’</a:t>
                </a:r>
              </a:p>
              <a:p>
                <a:pPr>
                  <a:lnSpc>
                    <a:spcPct val="150000"/>
                  </a:lnSpc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indicator if request c is picked up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– reward for choosing path </a:t>
                </a:r>
                <a:r>
                  <a:rPr lang="en-US" dirty="0" err="1"/>
                  <a:t>c’,c</a:t>
                </a:r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- time request c is picked up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5AE4B4-55D4-0643-8102-F05A4F11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478" y="379763"/>
                <a:ext cx="9545381" cy="2239909"/>
              </a:xfrm>
              <a:prstGeom prst="rect">
                <a:avLst/>
              </a:prstGeom>
              <a:blipFill>
                <a:blip r:embed="rId2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E1DE46B-1F24-E044-B839-EF34A1DE9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2"/>
          <a:stretch/>
        </p:blipFill>
        <p:spPr>
          <a:xfrm>
            <a:off x="4472702" y="2439157"/>
            <a:ext cx="5935258" cy="963196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AEEEE03-FEC4-BB4E-9A26-68247FCBA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477" y="4432614"/>
            <a:ext cx="4761571" cy="242538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8C21ED-4EB1-EA43-A262-8982F8C1EA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28"/>
          <a:stretch/>
        </p:blipFill>
        <p:spPr>
          <a:xfrm>
            <a:off x="7175281" y="4432614"/>
            <a:ext cx="5016719" cy="120990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DAB0EC-2146-B947-94BF-79F1C1C5D309}"/>
              </a:ext>
            </a:extLst>
          </p:cNvPr>
          <p:cNvCxnSpPr>
            <a:cxnSpLocks/>
          </p:cNvCxnSpPr>
          <p:nvPr/>
        </p:nvCxnSpPr>
        <p:spPr>
          <a:xfrm>
            <a:off x="7175281" y="4432614"/>
            <a:ext cx="0" cy="1812069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F7F930-755B-204C-91F7-A99DEFD6C327}"/>
              </a:ext>
            </a:extLst>
          </p:cNvPr>
          <p:cNvCxnSpPr/>
          <p:nvPr/>
        </p:nvCxnSpPr>
        <p:spPr>
          <a:xfrm>
            <a:off x="7175281" y="389526"/>
            <a:ext cx="0" cy="1205219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2A3B46-E287-4E46-A9D1-7B3D2E70FBAF}"/>
              </a:ext>
            </a:extLst>
          </p:cNvPr>
          <p:cNvSpPr txBox="1"/>
          <p:nvPr/>
        </p:nvSpPr>
        <p:spPr>
          <a:xfrm>
            <a:off x="-1" y="5434850"/>
            <a:ext cx="25424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Online Vehicle Routing: The Edge of Optimization in Large-Scale Applications.</a:t>
            </a:r>
            <a:r>
              <a:rPr lang="en-US" sz="1400" i="1" dirty="0"/>
              <a:t> </a:t>
            </a:r>
            <a:r>
              <a:rPr lang="en-US" sz="1400" i="1" dirty="0">
                <a:hlinkClick r:id="rId6"/>
              </a:rPr>
              <a:t>Operations Research 67(1)</a:t>
            </a:r>
            <a:r>
              <a:rPr lang="en-US" sz="1400" i="1" dirty="0"/>
              <a:t>: 143-162 (2019)</a:t>
            </a:r>
            <a:br>
              <a:rPr lang="en-US" sz="1400" dirty="0"/>
            </a:br>
            <a:r>
              <a:rPr lang="en-US" sz="1400" dirty="0"/>
              <a:t>Dimitris Bertsimas, Patrick </a:t>
            </a:r>
            <a:r>
              <a:rPr lang="en-US" sz="1400" dirty="0" err="1"/>
              <a:t>Jaillet</a:t>
            </a:r>
            <a:r>
              <a:rPr lang="en-US" sz="1400" dirty="0"/>
              <a:t>, </a:t>
            </a:r>
            <a:r>
              <a:rPr lang="en-US" sz="1400" dirty="0" err="1"/>
              <a:t>S´ebastien</a:t>
            </a:r>
            <a:r>
              <a:rPr lang="en-US" sz="1400" dirty="0"/>
              <a:t> Martin</a:t>
            </a:r>
          </a:p>
        </p:txBody>
      </p:sp>
    </p:spTree>
    <p:extLst>
      <p:ext uri="{BB962C8B-B14F-4D97-AF65-F5344CB8AC3E}">
        <p14:creationId xmlns:p14="http://schemas.microsoft.com/office/powerpoint/2010/main" val="491286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E83151-7003-7C40-A4FA-F2CC6E1A50E0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767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F46BAA-7840-3147-8B8E-5489CEF49402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3 : 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Reinforcement learning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explained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321C9A3-E19A-284F-A17B-AB3CC14D3BA4}"/>
              </a:ext>
            </a:extLst>
          </p:cNvPr>
          <p:cNvSpPr/>
          <p:nvPr/>
        </p:nvSpPr>
        <p:spPr>
          <a:xfrm flipV="1">
            <a:off x="6209988" y="600732"/>
            <a:ext cx="2257779" cy="1325562"/>
          </a:xfrm>
          <a:prstGeom prst="trapezoi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6A77B-4FC6-C64C-8D9A-B3F8160EBF7D}"/>
              </a:ext>
            </a:extLst>
          </p:cNvPr>
          <p:cNvSpPr txBox="1"/>
          <p:nvPr/>
        </p:nvSpPr>
        <p:spPr>
          <a:xfrm>
            <a:off x="6503499" y="801848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Encoder – </a:t>
            </a:r>
          </a:p>
          <a:p>
            <a:pPr algn="ctr"/>
            <a:r>
              <a:rPr lang="en-US" dirty="0"/>
              <a:t>Multi head attention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05F54C2-F1D3-F542-B84F-21CC6D552493}"/>
              </a:ext>
            </a:extLst>
          </p:cNvPr>
          <p:cNvSpPr/>
          <p:nvPr/>
        </p:nvSpPr>
        <p:spPr>
          <a:xfrm>
            <a:off x="3448861" y="2628410"/>
            <a:ext cx="2257779" cy="1325562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3F3AD-6ABF-7946-8AAD-EEF82B0FE3E2}"/>
              </a:ext>
            </a:extLst>
          </p:cNvPr>
          <p:cNvSpPr txBox="1"/>
          <p:nvPr/>
        </p:nvSpPr>
        <p:spPr>
          <a:xfrm>
            <a:off x="3672779" y="2760964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car 1 –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Multi head attention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393A1F5-48AB-A242-A706-4BBD814B9343}"/>
              </a:ext>
            </a:extLst>
          </p:cNvPr>
          <p:cNvSpPr/>
          <p:nvPr/>
        </p:nvSpPr>
        <p:spPr>
          <a:xfrm>
            <a:off x="6184561" y="2595179"/>
            <a:ext cx="2257779" cy="1325562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B1E-38B8-2A43-A71E-4488C678D9A7}"/>
              </a:ext>
            </a:extLst>
          </p:cNvPr>
          <p:cNvSpPr txBox="1"/>
          <p:nvPr/>
        </p:nvSpPr>
        <p:spPr>
          <a:xfrm>
            <a:off x="6370036" y="2803508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car 2 –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Multi head attention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D78A68E5-4E2B-3549-BC37-27DF34BEE6D8}"/>
              </a:ext>
            </a:extLst>
          </p:cNvPr>
          <p:cNvSpPr/>
          <p:nvPr/>
        </p:nvSpPr>
        <p:spPr>
          <a:xfrm>
            <a:off x="9898055" y="2525374"/>
            <a:ext cx="2257779" cy="1325562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1C7D9-677F-F04B-A2C8-46C5B67CB25A}"/>
              </a:ext>
            </a:extLst>
          </p:cNvPr>
          <p:cNvSpPr txBox="1"/>
          <p:nvPr/>
        </p:nvSpPr>
        <p:spPr>
          <a:xfrm>
            <a:off x="10232749" y="2721952"/>
            <a:ext cx="167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car k –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Multi head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227304-7A50-334A-8C9B-ECBE8E4425EA}"/>
              </a:ext>
            </a:extLst>
          </p:cNvPr>
          <p:cNvSpPr txBox="1"/>
          <p:nvPr/>
        </p:nvSpPr>
        <p:spPr>
          <a:xfrm>
            <a:off x="8805446" y="2966345"/>
            <a:ext cx="880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433D89-2540-F949-96FA-BAAD90502693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flipH="1">
            <a:off x="4577751" y="1263513"/>
            <a:ext cx="1797932" cy="136489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E21802-B623-FC4E-8200-C0842E669713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>
            <a:off x="8302072" y="1263513"/>
            <a:ext cx="2724873" cy="126186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FF7E3C-630A-DE47-8833-AFC810194DE8}"/>
              </a:ext>
            </a:extLst>
          </p:cNvPr>
          <p:cNvCxnSpPr>
            <a:cxnSpLocks/>
            <a:stCxn id="6" idx="0"/>
          </p:cNvCxnSpPr>
          <p:nvPr/>
        </p:nvCxnSpPr>
        <p:spPr>
          <a:xfrm flipH="1">
            <a:off x="7337244" y="1926294"/>
            <a:ext cx="1634" cy="66888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02E32E-6C6B-3649-A809-8A5AA474A12E}"/>
              </a:ext>
            </a:extLst>
          </p:cNvPr>
          <p:cNvCxnSpPr>
            <a:cxnSpLocks/>
            <a:stCxn id="8" idx="2"/>
            <a:endCxn id="22" idx="1"/>
          </p:cNvCxnSpPr>
          <p:nvPr/>
        </p:nvCxnSpPr>
        <p:spPr>
          <a:xfrm>
            <a:off x="4577751" y="3953972"/>
            <a:ext cx="1137082" cy="105596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401B21-43EF-FE41-8077-9141810417E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8302073" y="3850936"/>
            <a:ext cx="2724872" cy="136459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6C7730-62B8-2A46-90DC-9EE94050A68F}"/>
              </a:ext>
            </a:extLst>
          </p:cNvPr>
          <p:cNvCxnSpPr>
            <a:cxnSpLocks/>
          </p:cNvCxnSpPr>
          <p:nvPr/>
        </p:nvCxnSpPr>
        <p:spPr>
          <a:xfrm>
            <a:off x="7205413" y="3920741"/>
            <a:ext cx="0" cy="73837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69C2A285-C657-2B41-9CF9-DBE11010578D}"/>
              </a:ext>
            </a:extLst>
          </p:cNvPr>
          <p:cNvSpPr/>
          <p:nvPr/>
        </p:nvSpPr>
        <p:spPr>
          <a:xfrm>
            <a:off x="5780932" y="4659118"/>
            <a:ext cx="2489185" cy="738378"/>
          </a:xfrm>
          <a:prstGeom prst="trapezoid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223D2-CDF3-AA4C-9ADF-B66E51CD5214}"/>
              </a:ext>
            </a:extLst>
          </p:cNvPr>
          <p:cNvSpPr txBox="1"/>
          <p:nvPr/>
        </p:nvSpPr>
        <p:spPr>
          <a:xfrm>
            <a:off x="5714833" y="4825267"/>
            <a:ext cx="248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Fully connected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DDCAD-861D-4946-AA2B-0FF16FDF683E}"/>
              </a:ext>
            </a:extLst>
          </p:cNvPr>
          <p:cNvSpPr txBox="1"/>
          <p:nvPr/>
        </p:nvSpPr>
        <p:spPr>
          <a:xfrm>
            <a:off x="6209988" y="177567"/>
            <a:ext cx="225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nodes of graph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0112E-368C-B449-BFF3-5DC15DBB8083}"/>
              </a:ext>
            </a:extLst>
          </p:cNvPr>
          <p:cNvSpPr txBox="1"/>
          <p:nvPr/>
        </p:nvSpPr>
        <p:spPr>
          <a:xfrm>
            <a:off x="4671065" y="1987333"/>
            <a:ext cx="5561684" cy="437198"/>
          </a:xfrm>
          <a:prstGeom prst="roundRect">
            <a:avLst>
              <a:gd name="adj" fmla="val 27583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to decoder : available nodes + graph embedding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036ED-774F-EF44-96E8-B5AC3861CD20}"/>
              </a:ext>
            </a:extLst>
          </p:cNvPr>
          <p:cNvSpPr txBox="1"/>
          <p:nvPr/>
        </p:nvSpPr>
        <p:spPr>
          <a:xfrm>
            <a:off x="7302081" y="5761293"/>
            <a:ext cx="4820355" cy="10215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output: k probability functions, each one represents if car k will pick up nodes that are still available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614E2A-0403-E742-89C3-FCCBB4A2DBC8}"/>
              </a:ext>
            </a:extLst>
          </p:cNvPr>
          <p:cNvSpPr txBox="1"/>
          <p:nvPr/>
        </p:nvSpPr>
        <p:spPr>
          <a:xfrm>
            <a:off x="0" y="5497419"/>
            <a:ext cx="2628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Attention, Learn to Solve Routing Problems!</a:t>
            </a:r>
            <a:r>
              <a:rPr lang="en-US" sz="1400" i="1" dirty="0"/>
              <a:t>,</a:t>
            </a:r>
            <a:r>
              <a:rPr lang="en-US" sz="1400" b="1" i="1" dirty="0"/>
              <a:t> </a:t>
            </a:r>
            <a:r>
              <a:rPr lang="en-US" sz="1400" i="1" dirty="0"/>
              <a:t>International Conference on Learning Representations</a:t>
            </a:r>
          </a:p>
          <a:p>
            <a:r>
              <a:rPr lang="en-US" sz="1400" i="1" dirty="0" err="1"/>
              <a:t>Wouter</a:t>
            </a:r>
            <a:r>
              <a:rPr lang="en-US" sz="1400" i="1" dirty="0"/>
              <a:t> Kool and </a:t>
            </a:r>
            <a:r>
              <a:rPr lang="en-US" sz="1400" i="1" dirty="0" err="1"/>
              <a:t>Herke</a:t>
            </a:r>
            <a:r>
              <a:rPr lang="en-US" sz="1400" i="1" dirty="0"/>
              <a:t> van Hoof and Max Welling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954319-97F4-9C40-B5B9-1C05D95B648D}"/>
              </a:ext>
            </a:extLst>
          </p:cNvPr>
          <p:cNvSpPr txBox="1"/>
          <p:nvPr/>
        </p:nvSpPr>
        <p:spPr>
          <a:xfrm>
            <a:off x="2542478" y="668083"/>
            <a:ext cx="4004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is represented as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: locations of all requests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 : routes between requests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537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89CB13-1B8C-D24E-B994-1CC859F43F7E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8F8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17848E-BE4A-4148-9DAF-00D0AFD481A0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4 : 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Anticipatory Algorithm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F7B545-D2AA-2848-8E29-A7B30406B7B7}"/>
                  </a:ext>
                </a:extLst>
              </p:cNvPr>
              <p:cNvSpPr txBox="1"/>
              <p:nvPr/>
            </p:nvSpPr>
            <p:spPr>
              <a:xfrm>
                <a:off x="2688959" y="346364"/>
                <a:ext cx="5271911" cy="5239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t from 1 to T: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Add new requests to 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each action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possible in W</a:t>
                </a:r>
                <a:r>
                  <a:rPr lang="en-US" dirty="0"/>
                  <a:t>: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1 to </a:t>
                </a:r>
                <a:r>
                  <a:rPr lang="en-US" dirty="0">
                    <a:solidFill>
                      <a:srgbClr val="7030A0"/>
                    </a:solidFill>
                  </a:rPr>
                  <a:t>N</a:t>
                </a:r>
                <a:r>
                  <a:rPr lang="en-US" dirty="0"/>
                  <a:t>:</a:t>
                </a:r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𝑑𝑟𝑎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𝑓𝑢𝑡𝑢𝑟𝑒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𝑠𝑜𝑙𝑣𝑒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Move each car by action chosen and calculate cost and close requests reached by cars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F7B545-D2AA-2848-8E29-A7B30406B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959" y="346364"/>
                <a:ext cx="5271911" cy="5239961"/>
              </a:xfrm>
              <a:prstGeom prst="rect">
                <a:avLst/>
              </a:prstGeom>
              <a:blipFill>
                <a:blip r:embed="rId2"/>
                <a:stretch>
                  <a:fillRect l="-962" r="-1202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A585F6-4E71-994F-A423-4880CE99D045}"/>
                  </a:ext>
                </a:extLst>
              </p:cNvPr>
              <p:cNvSpPr txBox="1"/>
              <p:nvPr/>
            </p:nvSpPr>
            <p:spPr>
              <a:xfrm>
                <a:off x="7198869" y="925626"/>
                <a:ext cx="4993131" cy="466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Possible actions in W</a:t>
                </a:r>
                <a:r>
                  <a:rPr lang="en-US" dirty="0"/>
                  <a:t> – all possible combinations for car movements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options per time step)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N </a:t>
                </a:r>
                <a:r>
                  <a:rPr lang="en-US" i="1" dirty="0">
                    <a:latin typeface="Cambria Math" panose="02040503050406030204" pitchFamily="18" charset="0"/>
                  </a:rPr>
                  <a:t>– </a:t>
                </a:r>
                <a:r>
                  <a:rPr lang="en-US" dirty="0">
                    <a:latin typeface="Cambria Math" panose="02040503050406030204" pitchFamily="18" charset="0"/>
                  </a:rPr>
                  <a:t>number of stochastic runs (for estimating expected value of future requests)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𝑑𝑟𝑎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𝑓𝑢𝑡𝑢𝑟𝑒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assuming H future time steps, draw future requests from distribution function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𝑠𝑜𝑙𝑣𝑒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- deterministic solver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m</a:t>
                </a:r>
                <a:r>
                  <a:rPr lang="en-US" dirty="0"/>
                  <a:t> – expected value of future requests 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A585F6-4E71-994F-A423-4880CE99D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69" y="925626"/>
                <a:ext cx="4993131" cy="4660699"/>
              </a:xfrm>
              <a:prstGeom prst="rect">
                <a:avLst/>
              </a:prstGeom>
              <a:blipFill>
                <a:blip r:embed="rId3"/>
                <a:stretch>
                  <a:fillRect l="-508" r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24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8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908741A-6E45-7346-9DE6-ADD5D3BA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16" y="676087"/>
            <a:ext cx="7862400" cy="52874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E20C1D-4C9A-F94A-93FD-EC6D4726A851}"/>
                  </a:ext>
                </a:extLst>
              </p:cNvPr>
              <p:cNvSpPr txBox="1"/>
              <p:nvPr/>
            </p:nvSpPr>
            <p:spPr>
              <a:xfrm>
                <a:off x="2716313" y="5413916"/>
                <a:ext cx="3353383" cy="17618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𝑐𝑎𝑟𝑠</m:t>
                        </m:r>
                      </m:sub>
                    </m:sSub>
                  </m:oMath>
                </a14:m>
                <a:r>
                  <a:rPr lang="en-US" sz="2400" dirty="0"/>
                  <a:t> :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Grid size: 10*15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𝑠𝑡𝑜𝑐h𝑎𝑠𝑡𝑖𝑐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H: 7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E20C1D-4C9A-F94A-93FD-EC6D4726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313" y="5413916"/>
                <a:ext cx="3353383" cy="1761893"/>
              </a:xfrm>
              <a:prstGeom prst="rect">
                <a:avLst/>
              </a:prstGeom>
              <a:blipFill>
                <a:blip r:embed="rId4"/>
                <a:stretch>
                  <a:fillRect l="-2264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31432AC-3987-8343-9BA3-47D986A0C745}"/>
              </a:ext>
            </a:extLst>
          </p:cNvPr>
          <p:cNvSpPr txBox="1"/>
          <p:nvPr/>
        </p:nvSpPr>
        <p:spPr>
          <a:xfrm>
            <a:off x="5597911" y="6181914"/>
            <a:ext cx="59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with simple prediction function are as good as results with Neural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80A53C-933B-2641-B223-ED7CB6F1214C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8F8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450723-6CD3-B847-8A98-2AF997BCF2F1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4 : 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Anticipatory Algorithm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0835D4-D263-284D-B693-7D6B1057EC0A}"/>
              </a:ext>
            </a:extLst>
          </p:cNvPr>
          <p:cNvSpPr txBox="1"/>
          <p:nvPr/>
        </p:nvSpPr>
        <p:spPr>
          <a:xfrm>
            <a:off x="2716313" y="150290"/>
            <a:ext cx="597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different prediction algorithms -</a:t>
            </a:r>
          </a:p>
        </p:txBody>
      </p:sp>
    </p:spTree>
    <p:extLst>
      <p:ext uri="{BB962C8B-B14F-4D97-AF65-F5344CB8AC3E}">
        <p14:creationId xmlns:p14="http://schemas.microsoft.com/office/powerpoint/2010/main" val="1962722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8154E4D-E070-B049-BAC4-81AAE17BA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5313" y="660151"/>
            <a:ext cx="7859751" cy="49712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E20C1D-4C9A-F94A-93FD-EC6D4726A851}"/>
                  </a:ext>
                </a:extLst>
              </p:cNvPr>
              <p:cNvSpPr txBox="1"/>
              <p:nvPr/>
            </p:nvSpPr>
            <p:spPr>
              <a:xfrm>
                <a:off x="2716313" y="5371866"/>
                <a:ext cx="3353383" cy="17618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𝑐𝑎𝑟𝑠</m:t>
                        </m:r>
                      </m:sub>
                    </m:sSub>
                  </m:oMath>
                </a14:m>
                <a:r>
                  <a:rPr lang="en-US" sz="2400" dirty="0"/>
                  <a:t> : 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Grid size: 10*15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𝑠𝑡𝑜𝑐h𝑎𝑠𝑡𝑖𝑐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H: 5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E20C1D-4C9A-F94A-93FD-EC6D4726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313" y="5371866"/>
                <a:ext cx="3353383" cy="1761893"/>
              </a:xfrm>
              <a:prstGeom prst="rect">
                <a:avLst/>
              </a:prstGeom>
              <a:blipFill>
                <a:blip r:embed="rId4"/>
                <a:stretch>
                  <a:fillRect l="-2264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080A53C-933B-2641-B223-ED7CB6F1214C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8F8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450723-6CD3-B847-8A98-2AF997BCF2F1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4 : 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Anticipatory Algorithm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0835D4-D263-284D-B693-7D6B1057EC0A}"/>
              </a:ext>
            </a:extLst>
          </p:cNvPr>
          <p:cNvSpPr txBox="1"/>
          <p:nvPr/>
        </p:nvSpPr>
        <p:spPr>
          <a:xfrm>
            <a:off x="2716313" y="150290"/>
            <a:ext cx="597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Results , MIP, Max Flow solution -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275FE-6249-1340-8EE3-A623F0CE4511}"/>
              </a:ext>
            </a:extLst>
          </p:cNvPr>
          <p:cNvSpPr txBox="1"/>
          <p:nvPr/>
        </p:nvSpPr>
        <p:spPr>
          <a:xfrm>
            <a:off x="5296830" y="5431213"/>
            <a:ext cx="6628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Anticipatory algorithm shows great improvement compared to 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Anticipatory is using max flow as deterministic algorithm and shows similar results to deterministic solution</a:t>
            </a:r>
          </a:p>
        </p:txBody>
      </p:sp>
    </p:spTree>
    <p:extLst>
      <p:ext uri="{BB962C8B-B14F-4D97-AF65-F5344CB8AC3E}">
        <p14:creationId xmlns:p14="http://schemas.microsoft.com/office/powerpoint/2010/main" val="1796580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A28044-81B0-134D-8AE3-4A7A93D92E8E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9C9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5F2F36-41F7-1B4E-9D6C-FC1D837C4793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5 : 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Optimize Run-Time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08AA9-F696-C643-8125-755FBE4C5A69}"/>
                  </a:ext>
                </a:extLst>
              </p:cNvPr>
              <p:cNvSpPr txBox="1"/>
              <p:nvPr/>
            </p:nvSpPr>
            <p:spPr>
              <a:xfrm>
                <a:off x="2622052" y="427464"/>
                <a:ext cx="5271911" cy="5239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t from 1 to T: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Add new requests to 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each action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possible in W</a:t>
                </a:r>
                <a:r>
                  <a:rPr lang="en-US" dirty="0"/>
                  <a:t>: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1 to </a:t>
                </a:r>
                <a:r>
                  <a:rPr lang="en-US" dirty="0">
                    <a:solidFill>
                      <a:srgbClr val="7030A0"/>
                    </a:solidFill>
                  </a:rPr>
                  <a:t>N</a:t>
                </a:r>
                <a:r>
                  <a:rPr lang="en-US" dirty="0"/>
                  <a:t>:</a:t>
                </a:r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𝑑𝑟𝑎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𝑓𝑢𝑡𝑢𝑟𝑒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𝑠𝑜𝑙𝑣𝑒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Move each car by action chosen and calculate cost and close requests reached by cars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08AA9-F696-C643-8125-755FBE4C5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052" y="427464"/>
                <a:ext cx="5271911" cy="5239961"/>
              </a:xfrm>
              <a:prstGeom prst="rect">
                <a:avLst/>
              </a:prstGeom>
              <a:blipFill>
                <a:blip r:embed="rId2"/>
                <a:stretch>
                  <a:fillRect l="-719" r="-1199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F72849-6701-4141-8F40-4E277F4C8C73}"/>
                  </a:ext>
                </a:extLst>
              </p:cNvPr>
              <p:cNvSpPr txBox="1"/>
              <p:nvPr/>
            </p:nvSpPr>
            <p:spPr>
              <a:xfrm>
                <a:off x="7739500" y="211187"/>
                <a:ext cx="4348257" cy="2313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Run only a subset of possible actions: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Randomize order of cars and run optimization for each car movement separately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steps 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cost of dual movements (each time 2 cars move in all 5 options) and then run mini optimization to find optimal result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F72849-6701-4141-8F40-4E277F4C8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500" y="211187"/>
                <a:ext cx="4348257" cy="2313262"/>
              </a:xfrm>
              <a:prstGeom prst="rect">
                <a:avLst/>
              </a:prstGeom>
              <a:blipFill>
                <a:blip r:embed="rId3"/>
                <a:stretch>
                  <a:fillRect l="-872" t="-1093" b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4D467F3-9677-6445-8EF4-400D2A654D8C}"/>
              </a:ext>
            </a:extLst>
          </p:cNvPr>
          <p:cNvSpPr txBox="1"/>
          <p:nvPr/>
        </p:nvSpPr>
        <p:spPr>
          <a:xfrm>
            <a:off x="7602957" y="2673453"/>
            <a:ext cx="43482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 deterministic run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Max flow problem instead of time window (shortens run time gradually since can be run without integer constraints)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reinforcement learning on deterministic problem. (shortens run time since now can run all action combinations as batch)</a:t>
            </a:r>
          </a:p>
          <a:p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09F2321-A549-0B42-963D-A3744CEB4FE1}"/>
              </a:ext>
            </a:extLst>
          </p:cNvPr>
          <p:cNvSpPr/>
          <p:nvPr/>
        </p:nvSpPr>
        <p:spPr>
          <a:xfrm>
            <a:off x="7395189" y="446591"/>
            <a:ext cx="344311" cy="1973224"/>
          </a:xfrm>
          <a:custGeom>
            <a:avLst/>
            <a:gdLst>
              <a:gd name="connsiteX0" fmla="*/ 344311 w 344311"/>
              <a:gd name="connsiteY0" fmla="*/ 1973224 h 1973224"/>
              <a:gd name="connsiteX1" fmla="*/ 172155 w 344311"/>
              <a:gd name="connsiteY1" fmla="*/ 1933243 h 1973224"/>
              <a:gd name="connsiteX2" fmla="*/ 172156 w 344311"/>
              <a:gd name="connsiteY2" fmla="*/ 1026593 h 1973224"/>
              <a:gd name="connsiteX3" fmla="*/ 0 w 344311"/>
              <a:gd name="connsiteY3" fmla="*/ 986612 h 1973224"/>
              <a:gd name="connsiteX4" fmla="*/ 172156 w 344311"/>
              <a:gd name="connsiteY4" fmla="*/ 946631 h 1973224"/>
              <a:gd name="connsiteX5" fmla="*/ 172156 w 344311"/>
              <a:gd name="connsiteY5" fmla="*/ 39981 h 1973224"/>
              <a:gd name="connsiteX6" fmla="*/ 344312 w 344311"/>
              <a:gd name="connsiteY6" fmla="*/ 0 h 1973224"/>
              <a:gd name="connsiteX7" fmla="*/ 344311 w 344311"/>
              <a:gd name="connsiteY7" fmla="*/ 1973224 h 1973224"/>
              <a:gd name="connsiteX0" fmla="*/ 344311 w 344311"/>
              <a:gd name="connsiteY0" fmla="*/ 1973224 h 1973224"/>
              <a:gd name="connsiteX1" fmla="*/ 172155 w 344311"/>
              <a:gd name="connsiteY1" fmla="*/ 1933243 h 1973224"/>
              <a:gd name="connsiteX2" fmla="*/ 172156 w 344311"/>
              <a:gd name="connsiteY2" fmla="*/ 1026593 h 1973224"/>
              <a:gd name="connsiteX3" fmla="*/ 0 w 344311"/>
              <a:gd name="connsiteY3" fmla="*/ 986612 h 1973224"/>
              <a:gd name="connsiteX4" fmla="*/ 172156 w 344311"/>
              <a:gd name="connsiteY4" fmla="*/ 946631 h 1973224"/>
              <a:gd name="connsiteX5" fmla="*/ 172156 w 344311"/>
              <a:gd name="connsiteY5" fmla="*/ 39981 h 1973224"/>
              <a:gd name="connsiteX6" fmla="*/ 344312 w 344311"/>
              <a:gd name="connsiteY6" fmla="*/ 0 h 197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311" h="1973224" stroke="0" extrusionOk="0">
                <a:moveTo>
                  <a:pt x="344311" y="1973224"/>
                </a:moveTo>
                <a:cubicBezTo>
                  <a:pt x="246306" y="1971419"/>
                  <a:pt x="168193" y="1956811"/>
                  <a:pt x="172155" y="1933243"/>
                </a:cubicBezTo>
                <a:cubicBezTo>
                  <a:pt x="203354" y="1637594"/>
                  <a:pt x="121579" y="1330418"/>
                  <a:pt x="172156" y="1026593"/>
                </a:cubicBezTo>
                <a:cubicBezTo>
                  <a:pt x="170521" y="1006108"/>
                  <a:pt x="94173" y="991618"/>
                  <a:pt x="0" y="986612"/>
                </a:cubicBezTo>
                <a:cubicBezTo>
                  <a:pt x="94559" y="986327"/>
                  <a:pt x="174055" y="969619"/>
                  <a:pt x="172156" y="946631"/>
                </a:cubicBezTo>
                <a:cubicBezTo>
                  <a:pt x="190382" y="602900"/>
                  <a:pt x="217963" y="385487"/>
                  <a:pt x="172156" y="39981"/>
                </a:cubicBezTo>
                <a:cubicBezTo>
                  <a:pt x="168315" y="17312"/>
                  <a:pt x="238415" y="10185"/>
                  <a:pt x="344312" y="0"/>
                </a:cubicBezTo>
                <a:cubicBezTo>
                  <a:pt x="338200" y="599459"/>
                  <a:pt x="312224" y="1360074"/>
                  <a:pt x="344311" y="1973224"/>
                </a:cubicBezTo>
                <a:close/>
              </a:path>
              <a:path w="344311" h="1973224" fill="none" extrusionOk="0">
                <a:moveTo>
                  <a:pt x="344311" y="1973224"/>
                </a:moveTo>
                <a:cubicBezTo>
                  <a:pt x="250710" y="1974052"/>
                  <a:pt x="172730" y="1955462"/>
                  <a:pt x="172155" y="1933243"/>
                </a:cubicBezTo>
                <a:cubicBezTo>
                  <a:pt x="153476" y="1628005"/>
                  <a:pt x="188985" y="1342573"/>
                  <a:pt x="172156" y="1026593"/>
                </a:cubicBezTo>
                <a:cubicBezTo>
                  <a:pt x="175943" y="1010149"/>
                  <a:pt x="95931" y="995439"/>
                  <a:pt x="0" y="986612"/>
                </a:cubicBezTo>
                <a:cubicBezTo>
                  <a:pt x="96291" y="988478"/>
                  <a:pt x="172678" y="969351"/>
                  <a:pt x="172156" y="946631"/>
                </a:cubicBezTo>
                <a:cubicBezTo>
                  <a:pt x="198233" y="586501"/>
                  <a:pt x="198935" y="196003"/>
                  <a:pt x="172156" y="39981"/>
                </a:cubicBezTo>
                <a:cubicBezTo>
                  <a:pt x="162933" y="19415"/>
                  <a:pt x="245968" y="-2253"/>
                  <a:pt x="344312" y="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>
                      <a:gd name="adj1" fmla="val 11612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9FAE0A-2060-2348-801A-31D32F897D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18873" y="1405053"/>
            <a:ext cx="696743" cy="140009"/>
          </a:xfrm>
          <a:prstGeom prst="bentConnector3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6C6C59C0-5B03-DF42-8C04-A614E421938F}"/>
              </a:ext>
            </a:extLst>
          </p:cNvPr>
          <p:cNvSpPr/>
          <p:nvPr/>
        </p:nvSpPr>
        <p:spPr>
          <a:xfrm>
            <a:off x="7114478" y="2862262"/>
            <a:ext cx="488479" cy="2061184"/>
          </a:xfrm>
          <a:custGeom>
            <a:avLst/>
            <a:gdLst>
              <a:gd name="connsiteX0" fmla="*/ 488479 w 488479"/>
              <a:gd name="connsiteY0" fmla="*/ 2061184 h 2061184"/>
              <a:gd name="connsiteX1" fmla="*/ 244239 w 488479"/>
              <a:gd name="connsiteY1" fmla="*/ 2004462 h 2061184"/>
              <a:gd name="connsiteX2" fmla="*/ 244240 w 488479"/>
              <a:gd name="connsiteY2" fmla="*/ 1102959 h 2061184"/>
              <a:gd name="connsiteX3" fmla="*/ 0 w 488479"/>
              <a:gd name="connsiteY3" fmla="*/ 1046237 h 2061184"/>
              <a:gd name="connsiteX4" fmla="*/ 244240 w 488479"/>
              <a:gd name="connsiteY4" fmla="*/ 989515 h 2061184"/>
              <a:gd name="connsiteX5" fmla="*/ 244240 w 488479"/>
              <a:gd name="connsiteY5" fmla="*/ 56722 h 2061184"/>
              <a:gd name="connsiteX6" fmla="*/ 488480 w 488479"/>
              <a:gd name="connsiteY6" fmla="*/ 0 h 2061184"/>
              <a:gd name="connsiteX7" fmla="*/ 488479 w 488479"/>
              <a:gd name="connsiteY7" fmla="*/ 2061184 h 2061184"/>
              <a:gd name="connsiteX0" fmla="*/ 488479 w 488479"/>
              <a:gd name="connsiteY0" fmla="*/ 2061184 h 2061184"/>
              <a:gd name="connsiteX1" fmla="*/ 244239 w 488479"/>
              <a:gd name="connsiteY1" fmla="*/ 2004462 h 2061184"/>
              <a:gd name="connsiteX2" fmla="*/ 244240 w 488479"/>
              <a:gd name="connsiteY2" fmla="*/ 1102959 h 2061184"/>
              <a:gd name="connsiteX3" fmla="*/ 0 w 488479"/>
              <a:gd name="connsiteY3" fmla="*/ 1046237 h 2061184"/>
              <a:gd name="connsiteX4" fmla="*/ 244240 w 488479"/>
              <a:gd name="connsiteY4" fmla="*/ 989515 h 2061184"/>
              <a:gd name="connsiteX5" fmla="*/ 244240 w 488479"/>
              <a:gd name="connsiteY5" fmla="*/ 56722 h 2061184"/>
              <a:gd name="connsiteX6" fmla="*/ 488480 w 488479"/>
              <a:gd name="connsiteY6" fmla="*/ 0 h 206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479" h="2061184" stroke="0" extrusionOk="0">
                <a:moveTo>
                  <a:pt x="488479" y="2061184"/>
                </a:moveTo>
                <a:cubicBezTo>
                  <a:pt x="349490" y="2058656"/>
                  <a:pt x="240447" y="2037212"/>
                  <a:pt x="244239" y="2004462"/>
                </a:cubicBezTo>
                <a:cubicBezTo>
                  <a:pt x="268307" y="1709028"/>
                  <a:pt x="221569" y="1404181"/>
                  <a:pt x="244240" y="1102959"/>
                </a:cubicBezTo>
                <a:cubicBezTo>
                  <a:pt x="234170" y="1081465"/>
                  <a:pt x="134288" y="1049563"/>
                  <a:pt x="0" y="1046237"/>
                </a:cubicBezTo>
                <a:cubicBezTo>
                  <a:pt x="134447" y="1045995"/>
                  <a:pt x="246670" y="1022003"/>
                  <a:pt x="244240" y="989515"/>
                </a:cubicBezTo>
                <a:cubicBezTo>
                  <a:pt x="207961" y="564699"/>
                  <a:pt x="163305" y="360819"/>
                  <a:pt x="244240" y="56722"/>
                </a:cubicBezTo>
                <a:cubicBezTo>
                  <a:pt x="225010" y="22450"/>
                  <a:pt x="338826" y="13900"/>
                  <a:pt x="488480" y="0"/>
                </a:cubicBezTo>
                <a:cubicBezTo>
                  <a:pt x="484159" y="645850"/>
                  <a:pt x="458630" y="1415605"/>
                  <a:pt x="488479" y="2061184"/>
                </a:cubicBezTo>
                <a:close/>
              </a:path>
              <a:path w="488479" h="2061184" fill="none" extrusionOk="0">
                <a:moveTo>
                  <a:pt x="488479" y="2061184"/>
                </a:moveTo>
                <a:cubicBezTo>
                  <a:pt x="356524" y="2062827"/>
                  <a:pt x="246327" y="2036291"/>
                  <a:pt x="244239" y="2004462"/>
                </a:cubicBezTo>
                <a:cubicBezTo>
                  <a:pt x="191451" y="1695423"/>
                  <a:pt x="264659" y="1420159"/>
                  <a:pt x="244240" y="1102959"/>
                </a:cubicBezTo>
                <a:cubicBezTo>
                  <a:pt x="249250" y="1079090"/>
                  <a:pt x="136131" y="1059088"/>
                  <a:pt x="0" y="1046237"/>
                </a:cubicBezTo>
                <a:cubicBezTo>
                  <a:pt x="137414" y="1050125"/>
                  <a:pt x="247813" y="1025219"/>
                  <a:pt x="244240" y="989515"/>
                </a:cubicBezTo>
                <a:cubicBezTo>
                  <a:pt x="210814" y="679395"/>
                  <a:pt x="176248" y="190682"/>
                  <a:pt x="244240" y="56722"/>
                </a:cubicBezTo>
                <a:cubicBezTo>
                  <a:pt x="225756" y="28430"/>
                  <a:pt x="339566" y="-9676"/>
                  <a:pt x="488480" y="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>
                      <a:gd name="adj1" fmla="val 11612"/>
                      <a:gd name="adj2" fmla="val 50759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219241F-8D84-B349-B17A-C2675EF005FA}"/>
              </a:ext>
            </a:extLst>
          </p:cNvPr>
          <p:cNvCxnSpPr>
            <a:cxnSpLocks/>
          </p:cNvCxnSpPr>
          <p:nvPr/>
        </p:nvCxnSpPr>
        <p:spPr>
          <a:xfrm rot="10800000">
            <a:off x="6291492" y="3215822"/>
            <a:ext cx="743412" cy="720558"/>
          </a:xfrm>
          <a:prstGeom prst="bentConnector3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1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8259382-4A2B-E043-8BDD-6BFE55BB9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076" y="495686"/>
            <a:ext cx="6877597" cy="47268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934164-D043-EF44-AA49-4E6CE15E1517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rgbClr val="9C9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D353A4-0101-1A4D-AB13-8FFAEAFFBA4F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Step 5 : 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Optimize Run-Time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C92A2-43D7-7D49-92BE-EA5B552F25DA}"/>
              </a:ext>
            </a:extLst>
          </p:cNvPr>
          <p:cNvSpPr txBox="1"/>
          <p:nvPr/>
        </p:nvSpPr>
        <p:spPr>
          <a:xfrm>
            <a:off x="5084956" y="5116357"/>
            <a:ext cx="655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anticipatory solution preforms very well, better than deterministic without time window and solution is not far from optimal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2077D-3E5A-024F-95B4-FA65CEBCDF37}"/>
                  </a:ext>
                </a:extLst>
              </p:cNvPr>
              <p:cNvSpPr txBox="1"/>
              <p:nvPr/>
            </p:nvSpPr>
            <p:spPr>
              <a:xfrm>
                <a:off x="2542478" y="5110417"/>
                <a:ext cx="3353383" cy="17618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𝑐𝑎𝑟𝑠</m:t>
                        </m:r>
                      </m:sub>
                    </m:sSub>
                  </m:oMath>
                </a14:m>
                <a:r>
                  <a:rPr lang="en-US" sz="2400" dirty="0"/>
                  <a:t> : 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Grid size: 10*25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𝑠𝑡𝑜𝑐h𝑎𝑠𝑡𝑖𝑐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 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H: 5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2077D-3E5A-024F-95B4-FA65CEBCD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478" y="5110417"/>
                <a:ext cx="3353383" cy="1761893"/>
              </a:xfrm>
              <a:prstGeom prst="rect">
                <a:avLst/>
              </a:prstGeom>
              <a:blipFill>
                <a:blip r:embed="rId4"/>
                <a:stretch>
                  <a:fillRect l="-2264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98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4C73F-3E7B-974A-AA5A-49A32DC3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2994" y="1459222"/>
            <a:ext cx="8579006" cy="51884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Calculate the stochastic problem using reinforcement learning and anticipatory as the Cost of algorithm</a:t>
            </a:r>
          </a:p>
          <a:p>
            <a:pPr>
              <a:lnSpc>
                <a:spcPct val="150000"/>
              </a:lnSpc>
            </a:pPr>
            <a:r>
              <a:rPr lang="en-US" dirty="0"/>
              <a:t>Finish reinforcement learning on the deterministic problem and run anticipatory algorithm in real time on larger problem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7E5D2-C7FF-6F4F-A263-31DAC6B111D7}"/>
              </a:ext>
            </a:extLst>
          </p:cNvPr>
          <p:cNvSpPr/>
          <p:nvPr/>
        </p:nvSpPr>
        <p:spPr>
          <a:xfrm>
            <a:off x="0" y="0"/>
            <a:ext cx="2542478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29B878-9098-2C47-81A5-611B248B1E31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Future work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15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9FE5-A46F-0942-A7D4-1C71A44F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ADD399B-A487-184D-97AE-B4F31A394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5648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228600" indent="-228600" algn="l" defTabSz="91440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- number of cars</a:t>
                </a:r>
              </a:p>
              <a:p>
                <a:pPr marL="228600" indent="-228600" algn="l" defTabSz="91440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– total number of costumers in simulation (stochastically created throughout the simulation)</a:t>
                </a:r>
              </a:p>
              <a:p>
                <a:r>
                  <a:rPr lang="en-US" dirty="0"/>
                  <a:t>T – simulation length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- simulation start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– time step during simulation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- time window to pick up costumer 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pickup time of costumer c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,(0,−1)}</m:t>
                    </m:r>
                  </m:oMath>
                </a14:m>
                <a:r>
                  <a:rPr lang="en-US" dirty="0"/>
                  <a:t> – set of possible actions each car can preform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−1,0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0,−1</m:t>
                                </m:r>
                              </m:e>
                            </m: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- action chosen for each car at time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– final set of actions for given simulation from time 0 to time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state of world at time t, (car locations, opened requests)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ADD399B-A487-184D-97AE-B4F31A394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5648"/>
                <a:ext cx="10515600" cy="4351338"/>
              </a:xfrm>
              <a:blipFill>
                <a:blip r:embed="rId2"/>
                <a:stretch>
                  <a:fillRect l="-60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85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84EE-86E0-6242-BC39-F1052455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-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ACD036-FB25-FF4C-99DF-DE2B6035B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Input: </a:t>
                </a:r>
              </a:p>
              <a:p>
                <a:pPr lvl="1"/>
                <a:r>
                  <a:rPr lang="en-US" sz="2000" dirty="0"/>
                  <a:t>Limited known number of resources</a:t>
                </a:r>
              </a:p>
              <a:p>
                <a:pPr lvl="1"/>
                <a:r>
                  <a:rPr lang="en-US" sz="2000" dirty="0"/>
                  <a:t>Real time requests created throughout time (stochastic) </a:t>
                </a:r>
              </a:p>
              <a:p>
                <a:pPr lvl="1"/>
                <a:r>
                  <a:rPr lang="en-US" sz="2000" dirty="0"/>
                  <a:t>Historical data of previous requests</a:t>
                </a:r>
              </a:p>
              <a:p>
                <a:r>
                  <a:rPr lang="en-US" sz="2000" dirty="0"/>
                  <a:t>Goal: </a:t>
                </a:r>
              </a:p>
              <a:p>
                <a:pPr lvl="1"/>
                <a:r>
                  <a:rPr lang="en-US" sz="2000" dirty="0"/>
                  <a:t>Maximize amount of requests answered throughout a given day using a set number of resources</a:t>
                </a:r>
              </a:p>
              <a:p>
                <a:pPr lvl="1"/>
                <a:r>
                  <a:rPr lang="en-US" sz="2000" dirty="0"/>
                  <a:t>Minimize overall use of each resource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“On-line Continual Planning Problem – OCPP”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ACD036-FB25-FF4C-99DF-DE2B6035B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2B4A400-6695-9543-AC3B-14058A791A6B}"/>
              </a:ext>
            </a:extLst>
          </p:cNvPr>
          <p:cNvSpPr/>
          <p:nvPr/>
        </p:nvSpPr>
        <p:spPr>
          <a:xfrm>
            <a:off x="-79023" y="631190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Anticipatory on-line planning, ICAPS’12</a:t>
            </a:r>
          </a:p>
          <a:p>
            <a:r>
              <a:rPr lang="en-US" dirty="0"/>
              <a:t>Ethan Burns, J. Benton, Wheeler </a:t>
            </a:r>
            <a:r>
              <a:rPr lang="en-US" dirty="0" err="1"/>
              <a:t>Ruml</a:t>
            </a:r>
            <a:r>
              <a:rPr lang="en-US" dirty="0"/>
              <a:t>, </a:t>
            </a:r>
            <a:r>
              <a:rPr lang="en-US" dirty="0" err="1"/>
              <a:t>Sungwook</a:t>
            </a:r>
            <a:r>
              <a:rPr lang="en-US" dirty="0"/>
              <a:t> Yoon, and Minh B. Do.</a:t>
            </a:r>
          </a:p>
        </p:txBody>
      </p:sp>
    </p:spTree>
    <p:extLst>
      <p:ext uri="{BB962C8B-B14F-4D97-AF65-F5344CB8AC3E}">
        <p14:creationId xmlns:p14="http://schemas.microsoft.com/office/powerpoint/2010/main" val="125274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6635-07D5-0C45-92FD-CA2CFDC9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problem – Mathematical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BA3895-4313-4945-B790-9A225FC4E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 - set of drivers</a:t>
                </a:r>
              </a:p>
              <a:p>
                <a:r>
                  <a:rPr lang="en-US" dirty="0"/>
                  <a:t>n – nodes in graph representing Manhattan</a:t>
                </a:r>
              </a:p>
              <a:p>
                <a:r>
                  <a:rPr lang="en-US" dirty="0"/>
                  <a:t>C - set of costumers throughout the day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- simulation start time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- time window to pick up costumer c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- time to travel between costumer c’ to costumer 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pickup time of costumer 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- reward of driving from costumer c’ to costumer 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BA3895-4313-4945-B790-9A225FC4E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264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5D2756-9C35-B745-9422-9A7647140324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17910F-CB4B-8B4A-82A8-22A9F98505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85110"/>
              </p:ext>
            </p:extLst>
          </p:nvPr>
        </p:nvGraphicFramePr>
        <p:xfrm>
          <a:off x="4025591" y="234176"/>
          <a:ext cx="7961970" cy="6010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B5B0B7B-145D-C845-8CD7-C15EE7097574}"/>
              </a:ext>
            </a:extLst>
          </p:cNvPr>
          <p:cNvSpPr/>
          <p:nvPr/>
        </p:nvSpPr>
        <p:spPr>
          <a:xfrm>
            <a:off x="-1" y="5932690"/>
            <a:ext cx="25424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Anticipatory on-line planning</a:t>
            </a:r>
            <a:r>
              <a:rPr lang="en-US" sz="1200" i="1" dirty="0"/>
              <a:t>, ICAPS’12</a:t>
            </a:r>
          </a:p>
          <a:p>
            <a:r>
              <a:rPr lang="en-US" sz="1200" i="1" dirty="0"/>
              <a:t>Ethan Burns, J. Benton, Wheeler </a:t>
            </a:r>
            <a:r>
              <a:rPr lang="en-US" sz="1200" i="1" dirty="0" err="1"/>
              <a:t>Ruml</a:t>
            </a:r>
            <a:r>
              <a:rPr lang="en-US" sz="1200" i="1" dirty="0"/>
              <a:t>, </a:t>
            </a:r>
            <a:r>
              <a:rPr lang="en-US" sz="1200" i="1" dirty="0" err="1"/>
              <a:t>Sungwook</a:t>
            </a:r>
            <a:r>
              <a:rPr lang="en-US" sz="1200" i="1" dirty="0"/>
              <a:t> Yoon, and Minh B. Do.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A707A-B0B1-FF40-BC79-B251E668E91D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FFFF"/>
                </a:solidFill>
              </a:rPr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346513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11BB-1012-984D-ADF3-7EE29D4419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1054" y="234176"/>
                <a:ext cx="8500945" cy="57940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 – world state  (all of the driver’s parameters)</a:t>
                </a:r>
              </a:p>
              <a:p>
                <a:r>
                  <a:rPr lang="en-US" dirty="0"/>
                  <a:t>G – set of known goals (rider requests opened at each time step)</a:t>
                </a:r>
              </a:p>
              <a:p>
                <a:r>
                  <a:rPr lang="en-US" dirty="0"/>
                  <a:t>A – set of actions (drivers' destination at each time step)</a:t>
                </a:r>
              </a:p>
              <a:p>
                <a:r>
                  <a:rPr lang="en-US" dirty="0"/>
                  <a:t>S – combination of world and goal set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 - transition function probability from S’ to S (goal arrival distribution)</a:t>
                </a:r>
              </a:p>
              <a:p>
                <a:r>
                  <a:rPr lang="en-US" dirty="0"/>
                  <a:t>C – cost of preforming action A given state S</a:t>
                </a:r>
              </a:p>
              <a:p>
                <a:r>
                  <a:rPr lang="en-US" dirty="0"/>
                  <a:t>H – number of steps to look ahead</a:t>
                </a:r>
              </a:p>
              <a:p>
                <a:r>
                  <a:rPr lang="en-US" dirty="0"/>
                  <a:t>P – distribution of future goals</a:t>
                </a:r>
              </a:p>
              <a:p>
                <a:pPr marL="0" indent="0">
                  <a:buNone/>
                </a:pPr>
                <a:r>
                  <a:rPr lang="en-US" dirty="0"/>
                  <a:t>Important: since the problem has stochastic goals, the plan is updated and therefore a full plan is irrelevant, and we optimize only H steps forward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11BB-1012-984D-ADF3-7EE29D4419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1054" y="234176"/>
                <a:ext cx="8500945" cy="5794091"/>
              </a:xfrm>
              <a:blipFill>
                <a:blip r:embed="rId2"/>
                <a:stretch>
                  <a:fillRect l="-1493" t="-2183" r="-1642" b="-4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B1C2E-06B9-544A-B512-0676F8E273BB}"/>
                  </a:ext>
                </a:extLst>
              </p:cNvPr>
              <p:cNvSpPr txBox="1"/>
              <p:nvPr/>
            </p:nvSpPr>
            <p:spPr>
              <a:xfrm>
                <a:off x="3691054" y="6028267"/>
                <a:ext cx="1067928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0" dirty="0"/>
                  <a:t>Total cost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B1C2E-06B9-544A-B512-0676F8E2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054" y="6028267"/>
                <a:ext cx="10679288" cy="676724"/>
              </a:xfrm>
              <a:prstGeom prst="rect">
                <a:avLst/>
              </a:prstGeom>
              <a:blipFill>
                <a:blip r:embed="rId3"/>
                <a:stretch>
                  <a:fillRect l="-1663" t="-127778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A988F76-20E0-034B-BD6D-B0232D2A640A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B1D12D-6DF6-1B48-8C27-F351EB253FA3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OCPP - 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199518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C591B-1215-8A43-9CE2-42885E8CBD83}"/>
                  </a:ext>
                </a:extLst>
              </p:cNvPr>
              <p:cNvSpPr txBox="1"/>
              <p:nvPr/>
            </p:nvSpPr>
            <p:spPr>
              <a:xfrm>
                <a:off x="4375683" y="948194"/>
                <a:ext cx="5602752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2,…,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C591B-1215-8A43-9CE2-42885E8C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683" y="948194"/>
                <a:ext cx="5602752" cy="1038489"/>
              </a:xfrm>
              <a:prstGeom prst="rect">
                <a:avLst/>
              </a:prstGeom>
              <a:blipFill>
                <a:blip r:embed="rId2"/>
                <a:stretch>
                  <a:fillRect l="-679" t="-114634" b="-17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58970F9-C395-D346-9585-3E9D46F64C5D}"/>
              </a:ext>
            </a:extLst>
          </p:cNvPr>
          <p:cNvSpPr txBox="1"/>
          <p:nvPr/>
        </p:nvSpPr>
        <p:spPr>
          <a:xfrm>
            <a:off x="3668751" y="248958"/>
            <a:ext cx="84442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Expected value of being in state S1.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Computation is costly (optimization minimization needs to account for all future possible horizons)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Exchanging expectation and minimization –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We will use the Q function instead of the value function - </a:t>
            </a:r>
          </a:p>
          <a:p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4189A6-D501-1B4C-91DA-F28499B75B39}"/>
                  </a:ext>
                </a:extLst>
              </p:cNvPr>
              <p:cNvSpPr txBox="1"/>
              <p:nvPr/>
            </p:nvSpPr>
            <p:spPr>
              <a:xfrm>
                <a:off x="4554102" y="3445509"/>
                <a:ext cx="5508111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4189A6-D501-1B4C-91DA-F28499B75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02" y="3445509"/>
                <a:ext cx="5508111" cy="1038489"/>
              </a:xfrm>
              <a:prstGeom prst="rect">
                <a:avLst/>
              </a:prstGeom>
              <a:blipFill>
                <a:blip r:embed="rId3"/>
                <a:stretch>
                  <a:fillRect l="-922" t="-113253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566C3-F8A0-DF48-BB87-0E78EDB89F71}"/>
                  </a:ext>
                </a:extLst>
              </p:cNvPr>
              <p:cNvSpPr txBox="1"/>
              <p:nvPr/>
            </p:nvSpPr>
            <p:spPr>
              <a:xfrm>
                <a:off x="4044392" y="5463780"/>
                <a:ext cx="6265334" cy="445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e-I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566C3-F8A0-DF48-BB87-0E78EDB89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5463780"/>
                <a:ext cx="6265334" cy="445250"/>
              </a:xfrm>
              <a:prstGeom prst="rect">
                <a:avLst/>
              </a:prstGeom>
              <a:blipFill>
                <a:blip r:embed="rId4"/>
                <a:stretch>
                  <a:fillRect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AC24EE5-AC15-C440-85C1-1295D151CFC3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4A4CAA-56E2-7444-90AF-F8BAE8A4F28A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Anticipatory planner – mathematical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344057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9BAD3-2523-1943-BB67-209688549AC5}"/>
                  </a:ext>
                </a:extLst>
              </p:cNvPr>
              <p:cNvSpPr txBox="1"/>
              <p:nvPr/>
            </p:nvSpPr>
            <p:spPr>
              <a:xfrm>
                <a:off x="2051825" y="1151618"/>
                <a:ext cx="10893778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69BAD3-2523-1943-BB67-20968854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825" y="1151618"/>
                <a:ext cx="10893778" cy="1211550"/>
              </a:xfrm>
              <a:prstGeom prst="rect">
                <a:avLst/>
              </a:prstGeom>
              <a:blipFill>
                <a:blip r:embed="rId3"/>
                <a:stretch>
                  <a:fillRect t="-111458" b="-17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F617F3-CDC2-ED4C-86D7-D6EAE460AEE0}"/>
              </a:ext>
            </a:extLst>
          </p:cNvPr>
          <p:cNvCxnSpPr>
            <a:cxnSpLocks/>
          </p:cNvCxnSpPr>
          <p:nvPr/>
        </p:nvCxnSpPr>
        <p:spPr>
          <a:xfrm>
            <a:off x="9894781" y="2599361"/>
            <a:ext cx="0" cy="606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772312-E24A-A54D-8696-B99E584C0095}"/>
              </a:ext>
            </a:extLst>
          </p:cNvPr>
          <p:cNvSpPr txBox="1"/>
          <p:nvPr/>
        </p:nvSpPr>
        <p:spPr>
          <a:xfrm>
            <a:off x="7716026" y="3240006"/>
            <a:ext cx="4696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Deterministic problem of real goals and future goals sampled from known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B98EA-B0DD-F341-B1E3-CB16EC07C6D6}"/>
              </a:ext>
            </a:extLst>
          </p:cNvPr>
          <p:cNvSpPr txBox="1"/>
          <p:nvPr/>
        </p:nvSpPr>
        <p:spPr>
          <a:xfrm>
            <a:off x="3894737" y="3240006"/>
            <a:ext cx="338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Real cost of moving each vehicle and picking up goals reached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0C08D7-1FFB-6544-8608-928EE1AF45E9}"/>
              </a:ext>
            </a:extLst>
          </p:cNvPr>
          <p:cNvCxnSpPr>
            <a:cxnSpLocks/>
          </p:cNvCxnSpPr>
          <p:nvPr/>
        </p:nvCxnSpPr>
        <p:spPr>
          <a:xfrm>
            <a:off x="5751759" y="2475184"/>
            <a:ext cx="0" cy="730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61869AB1-EC1D-F64A-8360-95A4231DE206}"/>
              </a:ext>
            </a:extLst>
          </p:cNvPr>
          <p:cNvSpPr/>
          <p:nvPr/>
        </p:nvSpPr>
        <p:spPr>
          <a:xfrm rot="5400000">
            <a:off x="5572827" y="1696222"/>
            <a:ext cx="316089" cy="130951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CBF0BDC-F44A-034E-BF47-03A8BCF6CBBA}"/>
              </a:ext>
            </a:extLst>
          </p:cNvPr>
          <p:cNvSpPr/>
          <p:nvPr/>
        </p:nvSpPr>
        <p:spPr>
          <a:xfrm rot="5400000">
            <a:off x="9736728" y="1019862"/>
            <a:ext cx="316089" cy="29576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97CC57-9446-5C41-90EC-193FDBB42343}"/>
                  </a:ext>
                </a:extLst>
              </p:cNvPr>
              <p:cNvSpPr txBox="1"/>
              <p:nvPr/>
            </p:nvSpPr>
            <p:spPr>
              <a:xfrm>
                <a:off x="2458225" y="4921207"/>
                <a:ext cx="9646356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97CC57-9446-5C41-90EC-193FDBB4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225" y="4921207"/>
                <a:ext cx="9646356" cy="1172629"/>
              </a:xfrm>
              <a:prstGeom prst="rect">
                <a:avLst/>
              </a:prstGeom>
              <a:blipFill>
                <a:blip r:embed="rId4"/>
                <a:stretch>
                  <a:fillRect t="-96809" b="-1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76D6158-3200-6A42-8C0D-F37F415A1729}"/>
              </a:ext>
            </a:extLst>
          </p:cNvPr>
          <p:cNvSpPr/>
          <p:nvPr/>
        </p:nvSpPr>
        <p:spPr>
          <a:xfrm>
            <a:off x="7917023" y="6205376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= num stochastic runs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6A8C19-1634-0C4A-B143-8297BF5062EC}"/>
              </a:ext>
            </a:extLst>
          </p:cNvPr>
          <p:cNvCxnSpPr>
            <a:cxnSpLocks/>
          </p:cNvCxnSpPr>
          <p:nvPr/>
        </p:nvCxnSpPr>
        <p:spPr>
          <a:xfrm flipV="1">
            <a:off x="7405563" y="1069229"/>
            <a:ext cx="0" cy="3258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5248C9-67DA-F44F-9AC5-DCFDFB5AB867}"/>
              </a:ext>
            </a:extLst>
          </p:cNvPr>
          <p:cNvSpPr txBox="1"/>
          <p:nvPr/>
        </p:nvSpPr>
        <p:spPr>
          <a:xfrm>
            <a:off x="6188504" y="353709"/>
            <a:ext cx="2487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Expected goals from distribution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CFF48E62-8FEA-F746-9D84-7D21451E0C45}"/>
              </a:ext>
            </a:extLst>
          </p:cNvPr>
          <p:cNvSpPr/>
          <p:nvPr/>
        </p:nvSpPr>
        <p:spPr>
          <a:xfrm rot="5400000" flipH="1">
            <a:off x="7242627" y="1080376"/>
            <a:ext cx="325873" cy="85795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82AD6A-653A-E442-862E-660508CFB34A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7B19DF0-A382-DA4F-94B7-9B7005057E2A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Anticipatory planner - explained</a:t>
            </a:r>
          </a:p>
        </p:txBody>
      </p:sp>
    </p:spTree>
    <p:extLst>
      <p:ext uri="{BB962C8B-B14F-4D97-AF65-F5344CB8AC3E}">
        <p14:creationId xmlns:p14="http://schemas.microsoft.com/office/powerpoint/2010/main" val="296793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6DC47F-84F2-5147-A0EA-3FB771255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127042"/>
              </p:ext>
            </p:extLst>
          </p:nvPr>
        </p:nvGraphicFramePr>
        <p:xfrm>
          <a:off x="3579541" y="774301"/>
          <a:ext cx="8486079" cy="600950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891059">
                  <a:extLst>
                    <a:ext uri="{9D8B030D-6E8A-4147-A177-3AD203B41FA5}">
                      <a16:colId xmlns:a16="http://schemas.microsoft.com/office/drawing/2014/main" val="1106006971"/>
                    </a:ext>
                  </a:extLst>
                </a:gridCol>
                <a:gridCol w="3333948">
                  <a:extLst>
                    <a:ext uri="{9D8B030D-6E8A-4147-A177-3AD203B41FA5}">
                      <a16:colId xmlns:a16="http://schemas.microsoft.com/office/drawing/2014/main" val="708633951"/>
                    </a:ext>
                  </a:extLst>
                </a:gridCol>
                <a:gridCol w="3261072">
                  <a:extLst>
                    <a:ext uri="{9D8B030D-6E8A-4147-A177-3AD203B41FA5}">
                      <a16:colId xmlns:a16="http://schemas.microsoft.com/office/drawing/2014/main" val="2351238039"/>
                    </a:ext>
                  </a:extLst>
                </a:gridCol>
              </a:tblGrid>
              <a:tr h="11067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“Anticipatory online planning” </a:t>
                      </a:r>
                    </a:p>
                    <a:p>
                      <a:pPr algn="ctr"/>
                      <a:r>
                        <a:rPr lang="en-US" sz="2400" dirty="0"/>
                        <a:t>Bernie et al.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Our solution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90483"/>
                  </a:ext>
                </a:extLst>
              </a:tr>
              <a:tr h="14530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Problem Size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3 agents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7*7 grid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P(1 event) = 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5+ agents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50*10 grid (not limited)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P(multiple events) &gt; 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747426"/>
                  </a:ext>
                </a:extLst>
              </a:tr>
              <a:tr h="134606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Distribution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Known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Learned from historical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101719"/>
                  </a:ext>
                </a:extLst>
              </a:tr>
              <a:tr h="14530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Deterministic Solver</a:t>
                      </a:r>
                    </a:p>
                    <a:p>
                      <a:pPr algn="ctr"/>
                      <a:r>
                        <a:rPr lang="en-US" sz="2400" dirty="0"/>
                        <a:t> (run time)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A*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Slow run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Limited problem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MIP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Fast (max flow)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Problem size 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63945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B35338C-3198-8249-9356-8FA48E77D62A}"/>
              </a:ext>
            </a:extLst>
          </p:cNvPr>
          <p:cNvSpPr/>
          <p:nvPr/>
        </p:nvSpPr>
        <p:spPr>
          <a:xfrm>
            <a:off x="1" y="0"/>
            <a:ext cx="2542478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37359E-594E-554F-8002-E06F7D7DEB6F}"/>
              </a:ext>
            </a:extLst>
          </p:cNvPr>
          <p:cNvSpPr txBox="1">
            <a:spLocks/>
          </p:cNvSpPr>
          <p:nvPr/>
        </p:nvSpPr>
        <p:spPr>
          <a:xfrm>
            <a:off x="705661" y="1594745"/>
            <a:ext cx="2743200" cy="2743200"/>
          </a:xfrm>
          <a:prstGeom prst="ellipse">
            <a:avLst/>
          </a:prstGeom>
          <a:solidFill>
            <a:srgbClr val="595959"/>
          </a:solidFill>
          <a:ln w="174625" cmpd="thinThick">
            <a:solidFill>
              <a:srgbClr val="59595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What’s new?</a:t>
            </a:r>
          </a:p>
        </p:txBody>
      </p:sp>
    </p:spTree>
    <p:extLst>
      <p:ext uri="{BB962C8B-B14F-4D97-AF65-F5344CB8AC3E}">
        <p14:creationId xmlns:p14="http://schemas.microsoft.com/office/powerpoint/2010/main" val="163402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BA880F-4F60-8243-A665-3086817F8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Example – Uber Manhattan</a:t>
            </a:r>
          </a:p>
        </p:txBody>
      </p:sp>
      <p:sp>
        <p:nvSpPr>
          <p:cNvPr id="20" name="Oval 12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4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721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20A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BFD6BF7-DE10-2740-9C32-C2CFAD67B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7" r="22253" b="1"/>
          <a:stretch/>
        </p:blipFill>
        <p:spPr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3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2190</Words>
  <Application>Microsoft Macintosh PowerPoint</Application>
  <PresentationFormat>Widescreen</PresentationFormat>
  <Paragraphs>346</Paragraphs>
  <Slides>30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Learn to anticipate </vt:lpstr>
      <vt:lpstr>PowerPoint Presentation</vt:lpstr>
      <vt:lpstr>Problem -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– Uber Manhattan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formulation </vt:lpstr>
      <vt:lpstr>Deterministic problem – Mathematical Definition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to anticipate </dc:title>
  <dc:creator>Chana Ross</dc:creator>
  <cp:lastModifiedBy>Chana Ross</cp:lastModifiedBy>
  <cp:revision>14</cp:revision>
  <dcterms:created xsi:type="dcterms:W3CDTF">2019-12-09T07:53:17Z</dcterms:created>
  <dcterms:modified xsi:type="dcterms:W3CDTF">2019-12-09T10:42:33Z</dcterms:modified>
</cp:coreProperties>
</file>